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5" r:id="rId3"/>
    <p:sldMasterId id="2147483667" r:id="rId4"/>
    <p:sldMasterId id="2147483670" r:id="rId5"/>
    <p:sldMasterId id="2147483672" r:id="rId6"/>
  </p:sldMasterIdLst>
  <p:notesMasterIdLst>
    <p:notesMasterId r:id="rId15"/>
  </p:notesMasterIdLst>
  <p:sldIdLst>
    <p:sldId id="316" r:id="rId7"/>
    <p:sldId id="366" r:id="rId8"/>
    <p:sldId id="301" r:id="rId9"/>
    <p:sldId id="361" r:id="rId10"/>
    <p:sldId id="367" r:id="rId11"/>
    <p:sldId id="368" r:id="rId12"/>
    <p:sldId id="364" r:id="rId13"/>
    <p:sldId id="365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an Ricardo Gonzalez Sepulveda" initials="JRG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222F7C"/>
    <a:srgbClr val="D21E2B"/>
    <a:srgbClr val="FECACE"/>
    <a:srgbClr val="B70101"/>
    <a:srgbClr val="2B2852"/>
    <a:srgbClr val="1F2A6F"/>
    <a:srgbClr val="1D2869"/>
    <a:srgbClr val="182156"/>
    <a:srgbClr val="5C5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82" autoAdjust="0"/>
    <p:restoredTop sz="94434" autoAdjust="0"/>
  </p:normalViewPr>
  <p:slideViewPr>
    <p:cSldViewPr snapToGrid="0">
      <p:cViewPr>
        <p:scale>
          <a:sx n="75" d="100"/>
          <a:sy n="75" d="100"/>
        </p:scale>
        <p:origin x="978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FB961-F4C8-4DD4-9BC0-AF960CB1E74D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F52A7-347C-4CEA-9562-2470999A8DC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9782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80.000</a:t>
            </a:r>
            <a:r>
              <a:rPr lang="es-CO" baseline="0" dirty="0"/>
              <a:t> pesos el </a:t>
            </a:r>
            <a:r>
              <a:rPr lang="es-CO" baseline="0" dirty="0" err="1"/>
              <a:t>assestment</a:t>
            </a:r>
            <a:endParaRPr lang="es-CO" baseline="0" dirty="0"/>
          </a:p>
          <a:p>
            <a:r>
              <a:rPr lang="es-CO" baseline="0" dirty="0"/>
              <a:t>Entre 40-60 para perfiles de segunda etapa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52A7-347C-4CEA-9562-2470999A8DC0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8899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80.000</a:t>
            </a:r>
            <a:r>
              <a:rPr lang="es-CO" baseline="0" dirty="0"/>
              <a:t> pesos el </a:t>
            </a:r>
            <a:r>
              <a:rPr lang="es-CO" baseline="0" dirty="0" err="1"/>
              <a:t>assestment</a:t>
            </a:r>
            <a:endParaRPr lang="es-CO" baseline="0" dirty="0"/>
          </a:p>
          <a:p>
            <a:r>
              <a:rPr lang="es-CO" baseline="0" dirty="0"/>
              <a:t>Entre 40-60 para perfiles de segunda etapa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0F52A7-347C-4CEA-9562-2470999A8DC0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08124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831A2F62-4B9E-EC45-8EFC-2BE0B450C61B}" type="datetimeFigureOut">
              <a:rPr lang="en-US" sz="1620" smtClean="0">
                <a:solidFill>
                  <a:prstClr val="black"/>
                </a:solidFill>
              </a:rPr>
              <a:t>11/12/2018</a:t>
            </a:fld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82296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1EA32A71-FB20-2449-89AC-E37906542E52}" type="slidenum">
              <a:rPr lang="en-US" sz="1620" smtClean="0">
                <a:solidFill>
                  <a:prstClr val="black"/>
                </a:solidFill>
              </a:rPr>
              <a:t>‹Nº›</a:t>
            </a:fld>
            <a:endParaRPr lang="en-US" sz="162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831A2F62-4B9E-EC45-8EFC-2BE0B450C61B}" type="datetimeFigureOut">
              <a:rPr lang="en-US" sz="1620" smtClean="0">
                <a:solidFill>
                  <a:prstClr val="black"/>
                </a:solidFill>
              </a:rPr>
              <a:t>11/12/2018</a:t>
            </a:fld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82296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1EA32A71-FB20-2449-89AC-E37906542E52}" type="slidenum">
              <a:rPr lang="en-US" sz="1620" smtClean="0">
                <a:solidFill>
                  <a:prstClr val="black"/>
                </a:solidFill>
              </a:rPr>
              <a:t>‹Nº›</a:t>
            </a:fld>
            <a:endParaRPr lang="en-US" sz="162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3525" y="146761"/>
            <a:ext cx="1166495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765"/>
            <a:fld id="{7C53A172-85E4-0A46-87DE-6A56089DE688}" type="datetimeFigureOut">
              <a:rPr lang="pt-BR" smtClean="0">
                <a:solidFill>
                  <a:prstClr val="black"/>
                </a:solidFill>
              </a:rPr>
              <a:t>12/11/2018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3765"/>
            <a:endParaRPr lang="pt-BR">
              <a:solidFill>
                <a:prstClr val="black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3765"/>
            <a:fld id="{1845F1FF-624F-E541-A13E-6B769728D0BC}" type="slidenum">
              <a:rPr lang="pt-BR" smtClean="0">
                <a:solidFill>
                  <a:prstClr val="black"/>
                </a:solidFill>
              </a:rPr>
              <a:t>‹Nº›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45720" tIns="45720" rIns="45720" bIns="45720"/>
          <a:lstStyle>
            <a:lvl1pPr algn="l" defTabSz="913765">
              <a:lnSpc>
                <a:spcPct val="90000"/>
              </a:lnSpc>
              <a:defRPr sz="4400"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r>
              <a:t>Title Text</a:t>
            </a:r>
          </a:p>
        </p:txBody>
      </p:sp>
      <p:sp>
        <p:nvSpPr>
          <p:cNvPr id="127" name="Body Level One…"/>
          <p:cNvSpPr>
            <a:spLocks noGrp="1"/>
          </p:cNvSpPr>
          <p:nvPr>
            <p:ph type="body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45720" tIns="45720" rIns="45720" bIns="45720" anchor="t"/>
          <a:lstStyle>
            <a:lvl1pPr marL="228600" indent="-228600" defTabSz="913765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95300" indent="-266700" defTabSz="913765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777240" indent="-320040" defTabSz="913765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041400" indent="-355600" defTabSz="913765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270000" indent="-355600" defTabSz="913765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/>
              <a:defRPr sz="28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>
            <a:spLocks noGrp="1"/>
          </p:cNvSpPr>
          <p:nvPr>
            <p:ph type="sldNum" sz="quarter" idx="2"/>
          </p:nvPr>
        </p:nvSpPr>
        <p:spPr>
          <a:xfrm>
            <a:off x="11096170" y="6404294"/>
            <a:ext cx="257632" cy="269240"/>
          </a:xfrm>
          <a:prstGeom prst="rect">
            <a:avLst/>
          </a:prstGeom>
        </p:spPr>
        <p:txBody>
          <a:bodyPr lIns="45720" tIns="45720" rIns="45720" bIns="45720" anchor="ctr"/>
          <a:lstStyle>
            <a:lvl1pPr algn="r" defTabSz="913765">
              <a:defRPr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</a:lstStyle>
          <a:p>
            <a:fld id="{86CB4B4D-7CA3-9044-876B-883B54F8677D}" type="slidenum">
              <a:rPr lang="es-CO" sz="1620" smtClean="0"/>
              <a:t>‹Nº›</a:t>
            </a:fld>
            <a:endParaRPr lang="es-CO" sz="162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831A2F62-4B9E-EC45-8EFC-2BE0B450C61B}" type="datetimeFigureOut">
              <a:rPr lang="en-US" sz="1620" smtClean="0">
                <a:solidFill>
                  <a:prstClr val="black"/>
                </a:solidFill>
              </a:rPr>
              <a:t>11/12/2018</a:t>
            </a:fld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822960"/>
            <a:endParaRPr lang="en-US" sz="162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822960"/>
            <a:fld id="{1EA32A71-FB20-2449-89AC-E37906542E52}" type="slidenum">
              <a:rPr lang="en-US" sz="1620" smtClean="0">
                <a:solidFill>
                  <a:prstClr val="black"/>
                </a:solidFill>
              </a:rPr>
              <a:t>‹Nº›</a:t>
            </a:fld>
            <a:endParaRPr lang="en-US" sz="1620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63525" y="105818"/>
            <a:ext cx="11664952" cy="890470"/>
          </a:xfrm>
          <a:prstGeom prst="rect">
            <a:avLst/>
          </a:prstGeom>
        </p:spPr>
        <p:txBody>
          <a:bodyPr tIns="0" bIns="0">
            <a:noAutofit/>
          </a:bodyPr>
          <a:lstStyle>
            <a:lvl1pPr>
              <a:defRPr sz="4000" b="0">
                <a:solidFill>
                  <a:srgbClr val="348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Clique para editar estilo do título mestre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-1371600" y="6356352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822960"/>
            <a:fld id="{1845F1FF-624F-E541-A13E-6B769728D0BC}" type="slidenum">
              <a:rPr lang="pt-BR" smtClean="0">
                <a:solidFill>
                  <a:prstClr val="black"/>
                </a:solidFill>
              </a:rPr>
              <a:t>‹Nº›</a:t>
            </a:fld>
            <a:endParaRPr lang="pt-BR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8" b="112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3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315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69697-0B46-4EB2-9097-542E408B299B}" type="datetimeFigureOut">
              <a:rPr lang="es-CO" smtClean="0"/>
              <a:t>12/11/2018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4DF62-98CE-4529-A7C0-8017CCEA3B7F}" type="slidenum">
              <a:rPr lang="es-CO" smtClean="0"/>
              <a:t>‹Nº›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035" y="6582980"/>
            <a:ext cx="1053461" cy="202033"/>
          </a:xfrm>
          <a:prstGeom prst="rect">
            <a:avLst/>
          </a:prstGeom>
        </p:spPr>
      </p:pic>
      <p:grpSp>
        <p:nvGrpSpPr>
          <p:cNvPr id="5" name="Grupo 4"/>
          <p:cNvGrpSpPr/>
          <p:nvPr userDrawn="1"/>
        </p:nvGrpSpPr>
        <p:grpSpPr>
          <a:xfrm>
            <a:off x="0" y="6281990"/>
            <a:ext cx="10584180" cy="626362"/>
            <a:chOff x="0" y="5234992"/>
            <a:chExt cx="8820150" cy="521968"/>
          </a:xfrm>
        </p:grpSpPr>
        <p:grpSp>
          <p:nvGrpSpPr>
            <p:cNvPr id="4" name="Grupo 3"/>
            <p:cNvGrpSpPr/>
            <p:nvPr userDrawn="1"/>
          </p:nvGrpSpPr>
          <p:grpSpPr>
            <a:xfrm>
              <a:off x="0" y="5234992"/>
              <a:ext cx="7381875" cy="521968"/>
              <a:chOff x="0" y="5234992"/>
              <a:chExt cx="7381875" cy="521968"/>
            </a:xfrm>
          </p:grpSpPr>
          <p:pic>
            <p:nvPicPr>
              <p:cNvPr id="10" name="Imagem 6"/>
              <p:cNvPicPr>
                <a:picLocks noChangeAspect="1"/>
              </p:cNvPicPr>
              <p:nvPr userDrawn="1"/>
            </p:nvPicPr>
            <p:blipFill rotWithShape="1">
              <a:blip r:embed="rId7"/>
              <a:srcRect t="1" r="18886" b="-8842"/>
              <a:stretch>
                <a:fillRect/>
              </a:stretch>
            </p:blipFill>
            <p:spPr>
              <a:xfrm>
                <a:off x="0" y="5234992"/>
                <a:ext cx="4387850" cy="521968"/>
              </a:xfrm>
              <a:prstGeom prst="rect">
                <a:avLst/>
              </a:prstGeom>
            </p:spPr>
          </p:pic>
          <p:pic>
            <p:nvPicPr>
              <p:cNvPr id="12" name="Imagem 6"/>
              <p:cNvPicPr>
                <a:picLocks noChangeAspect="1"/>
              </p:cNvPicPr>
              <p:nvPr userDrawn="1"/>
            </p:nvPicPr>
            <p:blipFill rotWithShape="1">
              <a:blip r:embed="rId7"/>
              <a:srcRect l="17960" t="1" r="26693" b="-8842"/>
              <a:stretch>
                <a:fillRect/>
              </a:stretch>
            </p:blipFill>
            <p:spPr>
              <a:xfrm>
                <a:off x="4387850" y="5234992"/>
                <a:ext cx="2994025" cy="521968"/>
              </a:xfrm>
              <a:prstGeom prst="rect">
                <a:avLst/>
              </a:prstGeom>
            </p:spPr>
          </p:pic>
        </p:grpSp>
        <p:pic>
          <p:nvPicPr>
            <p:cNvPr id="17" name="Imagem 6"/>
            <p:cNvPicPr>
              <a:picLocks noChangeAspect="1"/>
            </p:cNvPicPr>
            <p:nvPr userDrawn="1"/>
          </p:nvPicPr>
          <p:blipFill rotWithShape="1">
            <a:blip r:embed="rId7"/>
            <a:srcRect l="17960" t="1" r="14221" b="-8842"/>
            <a:stretch>
              <a:fillRect/>
            </a:stretch>
          </p:blipFill>
          <p:spPr>
            <a:xfrm>
              <a:off x="5151437" y="5234992"/>
              <a:ext cx="3668713" cy="521968"/>
            </a:xfrm>
            <a:prstGeom prst="rect">
              <a:avLst/>
            </a:prstGeom>
          </p:spPr>
        </p:pic>
      </p:grp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083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-14623" y="1"/>
            <a:ext cx="1219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pt-BR">
              <a:solidFill>
                <a:prstClr val="white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r="32467" b="9963"/>
          <a:stretch>
            <a:fillRect/>
          </a:stretch>
        </p:blipFill>
        <p:spPr>
          <a:xfrm>
            <a:off x="7277101" y="2"/>
            <a:ext cx="4514850" cy="3924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0" name="Retângulo 19"/>
          <p:cNvSpPr/>
          <p:nvPr userDrawn="1"/>
        </p:nvSpPr>
        <p:spPr>
          <a:xfrm>
            <a:off x="-1" y="-1"/>
            <a:ext cx="12192000" cy="6858001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960"/>
            <a:endParaRPr lang="pt-BR" sz="1620">
              <a:solidFill>
                <a:prstClr val="white"/>
              </a:solidFill>
            </a:endParaRPr>
          </a:p>
        </p:txBody>
      </p:sp>
      <p:pic>
        <p:nvPicPr>
          <p:cNvPr id="33" name="Imagem 3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035" y="6582980"/>
            <a:ext cx="1053461" cy="202033"/>
          </a:xfrm>
          <a:prstGeom prst="rect">
            <a:avLst/>
          </a:prstGeom>
        </p:spPr>
      </p:pic>
      <p:grpSp>
        <p:nvGrpSpPr>
          <p:cNvPr id="34" name="Grupo 33"/>
          <p:cNvGrpSpPr/>
          <p:nvPr userDrawn="1"/>
        </p:nvGrpSpPr>
        <p:grpSpPr>
          <a:xfrm>
            <a:off x="0" y="6281990"/>
            <a:ext cx="10584180" cy="626362"/>
            <a:chOff x="0" y="5234992"/>
            <a:chExt cx="8820150" cy="521968"/>
          </a:xfrm>
        </p:grpSpPr>
        <p:grpSp>
          <p:nvGrpSpPr>
            <p:cNvPr id="35" name="Grupo 34"/>
            <p:cNvGrpSpPr/>
            <p:nvPr userDrawn="1"/>
          </p:nvGrpSpPr>
          <p:grpSpPr>
            <a:xfrm>
              <a:off x="0" y="5234992"/>
              <a:ext cx="7381875" cy="521968"/>
              <a:chOff x="0" y="5234992"/>
              <a:chExt cx="7381875" cy="521968"/>
            </a:xfrm>
          </p:grpSpPr>
          <p:pic>
            <p:nvPicPr>
              <p:cNvPr id="37" name="Imagem 6"/>
              <p:cNvPicPr>
                <a:picLocks noChangeAspect="1"/>
              </p:cNvPicPr>
              <p:nvPr userDrawn="1"/>
            </p:nvPicPr>
            <p:blipFill rotWithShape="1">
              <a:blip r:embed="rId6"/>
              <a:srcRect t="1" r="18886" b="-8842"/>
              <a:stretch>
                <a:fillRect/>
              </a:stretch>
            </p:blipFill>
            <p:spPr>
              <a:xfrm>
                <a:off x="0" y="5234992"/>
                <a:ext cx="4387850" cy="521968"/>
              </a:xfrm>
              <a:prstGeom prst="rect">
                <a:avLst/>
              </a:prstGeom>
            </p:spPr>
          </p:pic>
          <p:pic>
            <p:nvPicPr>
              <p:cNvPr id="38" name="Imagem 6"/>
              <p:cNvPicPr>
                <a:picLocks noChangeAspect="1"/>
              </p:cNvPicPr>
              <p:nvPr userDrawn="1"/>
            </p:nvPicPr>
            <p:blipFill rotWithShape="1">
              <a:blip r:embed="rId6"/>
              <a:srcRect l="17960" t="1" r="26693" b="-8842"/>
              <a:stretch>
                <a:fillRect/>
              </a:stretch>
            </p:blipFill>
            <p:spPr>
              <a:xfrm>
                <a:off x="4387850" y="5234992"/>
                <a:ext cx="2994025" cy="521968"/>
              </a:xfrm>
              <a:prstGeom prst="rect">
                <a:avLst/>
              </a:prstGeom>
            </p:spPr>
          </p:pic>
        </p:grpSp>
        <p:pic>
          <p:nvPicPr>
            <p:cNvPr id="36" name="Imagem 6"/>
            <p:cNvPicPr>
              <a:picLocks noChangeAspect="1"/>
            </p:cNvPicPr>
            <p:nvPr userDrawn="1"/>
          </p:nvPicPr>
          <p:blipFill rotWithShape="1">
            <a:blip r:embed="rId6"/>
            <a:srcRect l="17960" t="1" r="14221" b="-8842"/>
            <a:stretch>
              <a:fillRect/>
            </a:stretch>
          </p:blipFill>
          <p:spPr>
            <a:xfrm>
              <a:off x="5151437" y="5234992"/>
              <a:ext cx="3668713" cy="521968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-14623" y="1"/>
            <a:ext cx="12192000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honlapok.eu/sites/default/files/sky-sky61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59"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64" y="0"/>
            <a:ext cx="12237465" cy="6858000"/>
          </a:xfrm>
          <a:prstGeom prst="rect">
            <a:avLst/>
          </a:prstGeom>
        </p:spPr>
      </p:pic>
      <p:grpSp>
        <p:nvGrpSpPr>
          <p:cNvPr id="79874" name="Grupo 4"/>
          <p:cNvGrpSpPr>
            <a:grpSpLocks noChangeAspect="1"/>
          </p:cNvGrpSpPr>
          <p:nvPr/>
        </p:nvGrpSpPr>
        <p:grpSpPr bwMode="auto">
          <a:xfrm>
            <a:off x="6933128" y="279218"/>
            <a:ext cx="4772025" cy="1019859"/>
            <a:chOff x="-195956" y="1443821"/>
            <a:chExt cx="9884422" cy="2112419"/>
          </a:xfrm>
        </p:grpSpPr>
        <p:sp>
          <p:nvSpPr>
            <p:cNvPr id="6" name="Freeform 156"/>
            <p:cNvSpPr/>
            <p:nvPr/>
          </p:nvSpPr>
          <p:spPr bwMode="auto">
            <a:xfrm>
              <a:off x="1333213" y="1900986"/>
              <a:ext cx="764587" cy="1056210"/>
            </a:xfrm>
            <a:custGeom>
              <a:avLst/>
              <a:gdLst>
                <a:gd name="T0" fmla="*/ 281 w 413"/>
                <a:gd name="T1" fmla="*/ 3 h 573"/>
                <a:gd name="T2" fmla="*/ 359 w 413"/>
                <a:gd name="T3" fmla="*/ 19 h 573"/>
                <a:gd name="T4" fmla="*/ 359 w 413"/>
                <a:gd name="T5" fmla="*/ 150 h 573"/>
                <a:gd name="T6" fmla="*/ 309 w 413"/>
                <a:gd name="T7" fmla="*/ 128 h 573"/>
                <a:gd name="T8" fmla="*/ 240 w 413"/>
                <a:gd name="T9" fmla="*/ 119 h 573"/>
                <a:gd name="T10" fmla="*/ 193 w 413"/>
                <a:gd name="T11" fmla="*/ 130 h 573"/>
                <a:gd name="T12" fmla="*/ 177 w 413"/>
                <a:gd name="T13" fmla="*/ 163 h 573"/>
                <a:gd name="T14" fmla="*/ 185 w 413"/>
                <a:gd name="T15" fmla="*/ 185 h 573"/>
                <a:gd name="T16" fmla="*/ 213 w 413"/>
                <a:gd name="T17" fmla="*/ 205 h 573"/>
                <a:gd name="T18" fmla="*/ 265 w 413"/>
                <a:gd name="T19" fmla="*/ 226 h 573"/>
                <a:gd name="T20" fmla="*/ 339 w 413"/>
                <a:gd name="T21" fmla="*/ 260 h 573"/>
                <a:gd name="T22" fmla="*/ 387 w 413"/>
                <a:gd name="T23" fmla="*/ 306 h 573"/>
                <a:gd name="T24" fmla="*/ 409 w 413"/>
                <a:gd name="T25" fmla="*/ 363 h 573"/>
                <a:gd name="T26" fmla="*/ 409 w 413"/>
                <a:gd name="T27" fmla="*/ 428 h 573"/>
                <a:gd name="T28" fmla="*/ 385 w 413"/>
                <a:gd name="T29" fmla="*/ 486 h 573"/>
                <a:gd name="T30" fmla="*/ 339 w 413"/>
                <a:gd name="T31" fmla="*/ 532 h 573"/>
                <a:gd name="T32" fmla="*/ 270 w 413"/>
                <a:gd name="T33" fmla="*/ 561 h 573"/>
                <a:gd name="T34" fmla="*/ 177 w 413"/>
                <a:gd name="T35" fmla="*/ 573 h 573"/>
                <a:gd name="T36" fmla="*/ 76 w 413"/>
                <a:gd name="T37" fmla="*/ 561 h 573"/>
                <a:gd name="T38" fmla="*/ 0 w 413"/>
                <a:gd name="T39" fmla="*/ 534 h 573"/>
                <a:gd name="T40" fmla="*/ 52 w 413"/>
                <a:gd name="T41" fmla="*/ 425 h 573"/>
                <a:gd name="T42" fmla="*/ 112 w 413"/>
                <a:gd name="T43" fmla="*/ 444 h 573"/>
                <a:gd name="T44" fmla="*/ 177 w 413"/>
                <a:gd name="T45" fmla="*/ 452 h 573"/>
                <a:gd name="T46" fmla="*/ 224 w 413"/>
                <a:gd name="T47" fmla="*/ 446 h 573"/>
                <a:gd name="T48" fmla="*/ 247 w 413"/>
                <a:gd name="T49" fmla="*/ 423 h 573"/>
                <a:gd name="T50" fmla="*/ 247 w 413"/>
                <a:gd name="T51" fmla="*/ 392 h 573"/>
                <a:gd name="T52" fmla="*/ 224 w 413"/>
                <a:gd name="T53" fmla="*/ 368 h 573"/>
                <a:gd name="T54" fmla="*/ 170 w 413"/>
                <a:gd name="T55" fmla="*/ 345 h 573"/>
                <a:gd name="T56" fmla="*/ 89 w 413"/>
                <a:gd name="T57" fmla="*/ 306 h 573"/>
                <a:gd name="T58" fmla="*/ 39 w 413"/>
                <a:gd name="T59" fmla="*/ 260 h 573"/>
                <a:gd name="T60" fmla="*/ 16 w 413"/>
                <a:gd name="T61" fmla="*/ 206 h 573"/>
                <a:gd name="T62" fmla="*/ 18 w 413"/>
                <a:gd name="T63" fmla="*/ 143 h 573"/>
                <a:gd name="T64" fmla="*/ 49 w 413"/>
                <a:gd name="T65" fmla="*/ 78 h 573"/>
                <a:gd name="T66" fmla="*/ 105 w 413"/>
                <a:gd name="T67" fmla="*/ 29 h 573"/>
                <a:gd name="T68" fmla="*/ 187 w 413"/>
                <a:gd name="T69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3" h="573">
                  <a:moveTo>
                    <a:pt x="235" y="0"/>
                  </a:moveTo>
                  <a:lnTo>
                    <a:pt x="281" y="3"/>
                  </a:lnTo>
                  <a:lnTo>
                    <a:pt x="323" y="10"/>
                  </a:lnTo>
                  <a:lnTo>
                    <a:pt x="359" y="19"/>
                  </a:lnTo>
                  <a:lnTo>
                    <a:pt x="388" y="32"/>
                  </a:lnTo>
                  <a:lnTo>
                    <a:pt x="359" y="150"/>
                  </a:lnTo>
                  <a:lnTo>
                    <a:pt x="338" y="140"/>
                  </a:lnTo>
                  <a:lnTo>
                    <a:pt x="309" y="128"/>
                  </a:lnTo>
                  <a:lnTo>
                    <a:pt x="276" y="122"/>
                  </a:lnTo>
                  <a:lnTo>
                    <a:pt x="240" y="119"/>
                  </a:lnTo>
                  <a:lnTo>
                    <a:pt x="214" y="122"/>
                  </a:lnTo>
                  <a:lnTo>
                    <a:pt x="193" y="130"/>
                  </a:lnTo>
                  <a:lnTo>
                    <a:pt x="180" y="143"/>
                  </a:lnTo>
                  <a:lnTo>
                    <a:pt x="177" y="163"/>
                  </a:lnTo>
                  <a:lnTo>
                    <a:pt x="179" y="174"/>
                  </a:lnTo>
                  <a:lnTo>
                    <a:pt x="185" y="185"/>
                  </a:lnTo>
                  <a:lnTo>
                    <a:pt x="195" y="195"/>
                  </a:lnTo>
                  <a:lnTo>
                    <a:pt x="213" y="205"/>
                  </a:lnTo>
                  <a:lnTo>
                    <a:pt x="235" y="215"/>
                  </a:lnTo>
                  <a:lnTo>
                    <a:pt x="265" y="226"/>
                  </a:lnTo>
                  <a:lnTo>
                    <a:pt x="305" y="242"/>
                  </a:lnTo>
                  <a:lnTo>
                    <a:pt x="339" y="260"/>
                  </a:lnTo>
                  <a:lnTo>
                    <a:pt x="365" y="281"/>
                  </a:lnTo>
                  <a:lnTo>
                    <a:pt x="387" y="306"/>
                  </a:lnTo>
                  <a:lnTo>
                    <a:pt x="401" y="332"/>
                  </a:lnTo>
                  <a:lnTo>
                    <a:pt x="409" y="363"/>
                  </a:lnTo>
                  <a:lnTo>
                    <a:pt x="413" y="395"/>
                  </a:lnTo>
                  <a:lnTo>
                    <a:pt x="409" y="428"/>
                  </a:lnTo>
                  <a:lnTo>
                    <a:pt x="400" y="459"/>
                  </a:lnTo>
                  <a:lnTo>
                    <a:pt x="385" y="486"/>
                  </a:lnTo>
                  <a:lnTo>
                    <a:pt x="365" y="511"/>
                  </a:lnTo>
                  <a:lnTo>
                    <a:pt x="339" y="532"/>
                  </a:lnTo>
                  <a:lnTo>
                    <a:pt x="307" y="550"/>
                  </a:lnTo>
                  <a:lnTo>
                    <a:pt x="270" y="561"/>
                  </a:lnTo>
                  <a:lnTo>
                    <a:pt x="226" y="569"/>
                  </a:lnTo>
                  <a:lnTo>
                    <a:pt x="177" y="573"/>
                  </a:lnTo>
                  <a:lnTo>
                    <a:pt x="125" y="569"/>
                  </a:lnTo>
                  <a:lnTo>
                    <a:pt x="76" y="561"/>
                  </a:lnTo>
                  <a:lnTo>
                    <a:pt x="36" y="548"/>
                  </a:lnTo>
                  <a:lnTo>
                    <a:pt x="0" y="534"/>
                  </a:lnTo>
                  <a:lnTo>
                    <a:pt x="31" y="413"/>
                  </a:lnTo>
                  <a:lnTo>
                    <a:pt x="52" y="425"/>
                  </a:lnTo>
                  <a:lnTo>
                    <a:pt x="81" y="434"/>
                  </a:lnTo>
                  <a:lnTo>
                    <a:pt x="112" y="444"/>
                  </a:lnTo>
                  <a:lnTo>
                    <a:pt x="144" y="451"/>
                  </a:lnTo>
                  <a:lnTo>
                    <a:pt x="177" y="452"/>
                  </a:lnTo>
                  <a:lnTo>
                    <a:pt x="203" y="451"/>
                  </a:lnTo>
                  <a:lnTo>
                    <a:pt x="224" y="446"/>
                  </a:lnTo>
                  <a:lnTo>
                    <a:pt x="239" y="436"/>
                  </a:lnTo>
                  <a:lnTo>
                    <a:pt x="247" y="423"/>
                  </a:lnTo>
                  <a:lnTo>
                    <a:pt x="248" y="408"/>
                  </a:lnTo>
                  <a:lnTo>
                    <a:pt x="247" y="392"/>
                  </a:lnTo>
                  <a:lnTo>
                    <a:pt x="239" y="379"/>
                  </a:lnTo>
                  <a:lnTo>
                    <a:pt x="224" y="368"/>
                  </a:lnTo>
                  <a:lnTo>
                    <a:pt x="201" y="356"/>
                  </a:lnTo>
                  <a:lnTo>
                    <a:pt x="170" y="345"/>
                  </a:lnTo>
                  <a:lnTo>
                    <a:pt x="125" y="327"/>
                  </a:lnTo>
                  <a:lnTo>
                    <a:pt x="89" y="306"/>
                  </a:lnTo>
                  <a:lnTo>
                    <a:pt x="60" y="285"/>
                  </a:lnTo>
                  <a:lnTo>
                    <a:pt x="39" y="260"/>
                  </a:lnTo>
                  <a:lnTo>
                    <a:pt x="24" y="234"/>
                  </a:lnTo>
                  <a:lnTo>
                    <a:pt x="16" y="206"/>
                  </a:lnTo>
                  <a:lnTo>
                    <a:pt x="13" y="180"/>
                  </a:lnTo>
                  <a:lnTo>
                    <a:pt x="18" y="143"/>
                  </a:lnTo>
                  <a:lnTo>
                    <a:pt x="29" y="109"/>
                  </a:lnTo>
                  <a:lnTo>
                    <a:pt x="49" y="78"/>
                  </a:lnTo>
                  <a:lnTo>
                    <a:pt x="73" y="52"/>
                  </a:lnTo>
                  <a:lnTo>
                    <a:pt x="105" y="29"/>
                  </a:lnTo>
                  <a:lnTo>
                    <a:pt x="144" y="13"/>
                  </a:lnTo>
                  <a:lnTo>
                    <a:pt x="187" y="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57"/>
            <p:cNvSpPr/>
            <p:nvPr/>
          </p:nvSpPr>
          <p:spPr bwMode="auto">
            <a:xfrm>
              <a:off x="2255446" y="1648757"/>
              <a:ext cx="669994" cy="1300554"/>
            </a:xfrm>
            <a:custGeom>
              <a:avLst/>
              <a:gdLst>
                <a:gd name="T0" fmla="*/ 239 w 361"/>
                <a:gd name="T1" fmla="*/ 0 h 706"/>
                <a:gd name="T2" fmla="*/ 239 w 361"/>
                <a:gd name="T3" fmla="*/ 148 h 706"/>
                <a:gd name="T4" fmla="*/ 361 w 361"/>
                <a:gd name="T5" fmla="*/ 148 h 706"/>
                <a:gd name="T6" fmla="*/ 361 w 361"/>
                <a:gd name="T7" fmla="*/ 273 h 706"/>
                <a:gd name="T8" fmla="*/ 239 w 361"/>
                <a:gd name="T9" fmla="*/ 273 h 706"/>
                <a:gd name="T10" fmla="*/ 239 w 361"/>
                <a:gd name="T11" fmla="*/ 472 h 706"/>
                <a:gd name="T12" fmla="*/ 240 w 361"/>
                <a:gd name="T13" fmla="*/ 501 h 706"/>
                <a:gd name="T14" fmla="*/ 245 w 361"/>
                <a:gd name="T15" fmla="*/ 525 h 706"/>
                <a:gd name="T16" fmla="*/ 253 w 361"/>
                <a:gd name="T17" fmla="*/ 545 h 706"/>
                <a:gd name="T18" fmla="*/ 266 w 361"/>
                <a:gd name="T19" fmla="*/ 558 h 706"/>
                <a:gd name="T20" fmla="*/ 284 w 361"/>
                <a:gd name="T21" fmla="*/ 564 h 706"/>
                <a:gd name="T22" fmla="*/ 307 w 361"/>
                <a:gd name="T23" fmla="*/ 568 h 706"/>
                <a:gd name="T24" fmla="*/ 326 w 361"/>
                <a:gd name="T25" fmla="*/ 568 h 706"/>
                <a:gd name="T26" fmla="*/ 341 w 361"/>
                <a:gd name="T27" fmla="*/ 566 h 706"/>
                <a:gd name="T28" fmla="*/ 357 w 361"/>
                <a:gd name="T29" fmla="*/ 563 h 706"/>
                <a:gd name="T30" fmla="*/ 357 w 361"/>
                <a:gd name="T31" fmla="*/ 691 h 706"/>
                <a:gd name="T32" fmla="*/ 338 w 361"/>
                <a:gd name="T33" fmla="*/ 698 h 706"/>
                <a:gd name="T34" fmla="*/ 312 w 361"/>
                <a:gd name="T35" fmla="*/ 701 h 706"/>
                <a:gd name="T36" fmla="*/ 283 w 361"/>
                <a:gd name="T37" fmla="*/ 704 h 706"/>
                <a:gd name="T38" fmla="*/ 248 w 361"/>
                <a:gd name="T39" fmla="*/ 706 h 706"/>
                <a:gd name="T40" fmla="*/ 209 w 361"/>
                <a:gd name="T41" fmla="*/ 703 h 706"/>
                <a:gd name="T42" fmla="*/ 174 w 361"/>
                <a:gd name="T43" fmla="*/ 693 h 706"/>
                <a:gd name="T44" fmla="*/ 144 w 361"/>
                <a:gd name="T45" fmla="*/ 678 h 706"/>
                <a:gd name="T46" fmla="*/ 120 w 361"/>
                <a:gd name="T47" fmla="*/ 659 h 706"/>
                <a:gd name="T48" fmla="*/ 102 w 361"/>
                <a:gd name="T49" fmla="*/ 638 h 706"/>
                <a:gd name="T50" fmla="*/ 89 w 361"/>
                <a:gd name="T51" fmla="*/ 610 h 706"/>
                <a:gd name="T52" fmla="*/ 81 w 361"/>
                <a:gd name="T53" fmla="*/ 577 h 706"/>
                <a:gd name="T54" fmla="*/ 75 w 361"/>
                <a:gd name="T55" fmla="*/ 540 h 706"/>
                <a:gd name="T56" fmla="*/ 73 w 361"/>
                <a:gd name="T57" fmla="*/ 498 h 706"/>
                <a:gd name="T58" fmla="*/ 73 w 361"/>
                <a:gd name="T59" fmla="*/ 273 h 706"/>
                <a:gd name="T60" fmla="*/ 0 w 361"/>
                <a:gd name="T61" fmla="*/ 273 h 706"/>
                <a:gd name="T62" fmla="*/ 0 w 361"/>
                <a:gd name="T63" fmla="*/ 148 h 706"/>
                <a:gd name="T64" fmla="*/ 73 w 361"/>
                <a:gd name="T65" fmla="*/ 148 h 706"/>
                <a:gd name="T66" fmla="*/ 73 w 361"/>
                <a:gd name="T67" fmla="*/ 47 h 706"/>
                <a:gd name="T68" fmla="*/ 239 w 361"/>
                <a:gd name="T6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706">
                  <a:moveTo>
                    <a:pt x="239" y="0"/>
                  </a:moveTo>
                  <a:lnTo>
                    <a:pt x="239" y="148"/>
                  </a:lnTo>
                  <a:lnTo>
                    <a:pt x="361" y="148"/>
                  </a:lnTo>
                  <a:lnTo>
                    <a:pt x="361" y="273"/>
                  </a:lnTo>
                  <a:lnTo>
                    <a:pt x="239" y="273"/>
                  </a:lnTo>
                  <a:lnTo>
                    <a:pt x="239" y="472"/>
                  </a:lnTo>
                  <a:lnTo>
                    <a:pt x="240" y="501"/>
                  </a:lnTo>
                  <a:lnTo>
                    <a:pt x="245" y="525"/>
                  </a:lnTo>
                  <a:lnTo>
                    <a:pt x="253" y="545"/>
                  </a:lnTo>
                  <a:lnTo>
                    <a:pt x="266" y="558"/>
                  </a:lnTo>
                  <a:lnTo>
                    <a:pt x="284" y="564"/>
                  </a:lnTo>
                  <a:lnTo>
                    <a:pt x="307" y="568"/>
                  </a:lnTo>
                  <a:lnTo>
                    <a:pt x="326" y="568"/>
                  </a:lnTo>
                  <a:lnTo>
                    <a:pt x="341" y="566"/>
                  </a:lnTo>
                  <a:lnTo>
                    <a:pt x="357" y="563"/>
                  </a:lnTo>
                  <a:lnTo>
                    <a:pt x="357" y="691"/>
                  </a:lnTo>
                  <a:lnTo>
                    <a:pt x="338" y="698"/>
                  </a:lnTo>
                  <a:lnTo>
                    <a:pt x="312" y="701"/>
                  </a:lnTo>
                  <a:lnTo>
                    <a:pt x="283" y="704"/>
                  </a:lnTo>
                  <a:lnTo>
                    <a:pt x="248" y="706"/>
                  </a:lnTo>
                  <a:lnTo>
                    <a:pt x="209" y="703"/>
                  </a:lnTo>
                  <a:lnTo>
                    <a:pt x="174" y="693"/>
                  </a:lnTo>
                  <a:lnTo>
                    <a:pt x="144" y="678"/>
                  </a:lnTo>
                  <a:lnTo>
                    <a:pt x="120" y="659"/>
                  </a:lnTo>
                  <a:lnTo>
                    <a:pt x="102" y="638"/>
                  </a:lnTo>
                  <a:lnTo>
                    <a:pt x="89" y="610"/>
                  </a:lnTo>
                  <a:lnTo>
                    <a:pt x="81" y="577"/>
                  </a:lnTo>
                  <a:lnTo>
                    <a:pt x="75" y="540"/>
                  </a:lnTo>
                  <a:lnTo>
                    <a:pt x="73" y="498"/>
                  </a:lnTo>
                  <a:lnTo>
                    <a:pt x="73" y="273"/>
                  </a:lnTo>
                  <a:lnTo>
                    <a:pt x="0" y="273"/>
                  </a:lnTo>
                  <a:lnTo>
                    <a:pt x="0" y="148"/>
                  </a:lnTo>
                  <a:lnTo>
                    <a:pt x="73" y="148"/>
                  </a:lnTo>
                  <a:lnTo>
                    <a:pt x="73" y="4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158"/>
            <p:cNvSpPr>
              <a:spLocks noEditPoints="1"/>
            </p:cNvSpPr>
            <p:nvPr/>
          </p:nvSpPr>
          <p:spPr bwMode="auto">
            <a:xfrm>
              <a:off x="3098851" y="1900986"/>
              <a:ext cx="961642" cy="1048325"/>
            </a:xfrm>
            <a:custGeom>
              <a:avLst/>
              <a:gdLst>
                <a:gd name="T0" fmla="*/ 240 w 520"/>
                <a:gd name="T1" fmla="*/ 116 h 570"/>
                <a:gd name="T2" fmla="*/ 203 w 520"/>
                <a:gd name="T3" fmla="*/ 136 h 570"/>
                <a:gd name="T4" fmla="*/ 177 w 520"/>
                <a:gd name="T5" fmla="*/ 168 h 570"/>
                <a:gd name="T6" fmla="*/ 164 w 520"/>
                <a:gd name="T7" fmla="*/ 205 h 570"/>
                <a:gd name="T8" fmla="*/ 362 w 520"/>
                <a:gd name="T9" fmla="*/ 223 h 570"/>
                <a:gd name="T10" fmla="*/ 357 w 520"/>
                <a:gd name="T11" fmla="*/ 189 h 570"/>
                <a:gd name="T12" fmla="*/ 343 w 520"/>
                <a:gd name="T13" fmla="*/ 153 h 570"/>
                <a:gd name="T14" fmla="*/ 313 w 520"/>
                <a:gd name="T15" fmla="*/ 124 h 570"/>
                <a:gd name="T16" fmla="*/ 266 w 520"/>
                <a:gd name="T17" fmla="*/ 113 h 570"/>
                <a:gd name="T18" fmla="*/ 322 w 520"/>
                <a:gd name="T19" fmla="*/ 4 h 570"/>
                <a:gd name="T20" fmla="*/ 396 w 520"/>
                <a:gd name="T21" fmla="*/ 28 h 570"/>
                <a:gd name="T22" fmla="*/ 453 w 520"/>
                <a:gd name="T23" fmla="*/ 72 h 570"/>
                <a:gd name="T24" fmla="*/ 491 w 520"/>
                <a:gd name="T25" fmla="*/ 131 h 570"/>
                <a:gd name="T26" fmla="*/ 512 w 520"/>
                <a:gd name="T27" fmla="*/ 199 h 570"/>
                <a:gd name="T28" fmla="*/ 520 w 520"/>
                <a:gd name="T29" fmla="*/ 272 h 570"/>
                <a:gd name="T30" fmla="*/ 517 w 520"/>
                <a:gd name="T31" fmla="*/ 323 h 570"/>
                <a:gd name="T32" fmla="*/ 162 w 520"/>
                <a:gd name="T33" fmla="*/ 341 h 570"/>
                <a:gd name="T34" fmla="*/ 180 w 520"/>
                <a:gd name="T35" fmla="*/ 391 h 570"/>
                <a:gd name="T36" fmla="*/ 224 w 520"/>
                <a:gd name="T37" fmla="*/ 425 h 570"/>
                <a:gd name="T38" fmla="*/ 283 w 520"/>
                <a:gd name="T39" fmla="*/ 441 h 570"/>
                <a:gd name="T40" fmla="*/ 370 w 520"/>
                <a:gd name="T41" fmla="*/ 441 h 570"/>
                <a:gd name="T42" fmla="*/ 466 w 520"/>
                <a:gd name="T43" fmla="*/ 420 h 570"/>
                <a:gd name="T44" fmla="*/ 445 w 520"/>
                <a:gd name="T45" fmla="*/ 550 h 570"/>
                <a:gd name="T46" fmla="*/ 346 w 520"/>
                <a:gd name="T47" fmla="*/ 568 h 570"/>
                <a:gd name="T48" fmla="*/ 239 w 520"/>
                <a:gd name="T49" fmla="*/ 567 h 570"/>
                <a:gd name="T50" fmla="*/ 146 w 520"/>
                <a:gd name="T51" fmla="*/ 542 h 570"/>
                <a:gd name="T52" fmla="*/ 76 w 520"/>
                <a:gd name="T53" fmla="*/ 495 h 570"/>
                <a:gd name="T54" fmla="*/ 27 w 520"/>
                <a:gd name="T55" fmla="*/ 427 h 570"/>
                <a:gd name="T56" fmla="*/ 3 w 520"/>
                <a:gd name="T57" fmla="*/ 341 h 570"/>
                <a:gd name="T58" fmla="*/ 1 w 520"/>
                <a:gd name="T59" fmla="*/ 254 h 570"/>
                <a:gd name="T60" fmla="*/ 19 w 520"/>
                <a:gd name="T61" fmla="*/ 178 h 570"/>
                <a:gd name="T62" fmla="*/ 55 w 520"/>
                <a:gd name="T63" fmla="*/ 109 h 570"/>
                <a:gd name="T64" fmla="*/ 109 w 520"/>
                <a:gd name="T65" fmla="*/ 53 h 570"/>
                <a:gd name="T66" fmla="*/ 182 w 520"/>
                <a:gd name="T67" fmla="*/ 13 h 570"/>
                <a:gd name="T68" fmla="*/ 276 w 520"/>
                <a:gd name="T6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570">
                  <a:moveTo>
                    <a:pt x="266" y="113"/>
                  </a:moveTo>
                  <a:lnTo>
                    <a:pt x="240" y="116"/>
                  </a:lnTo>
                  <a:lnTo>
                    <a:pt x="219" y="124"/>
                  </a:lnTo>
                  <a:lnTo>
                    <a:pt x="203" y="136"/>
                  </a:lnTo>
                  <a:lnTo>
                    <a:pt x="188" y="152"/>
                  </a:lnTo>
                  <a:lnTo>
                    <a:pt x="177" y="168"/>
                  </a:lnTo>
                  <a:lnTo>
                    <a:pt x="169" y="188"/>
                  </a:lnTo>
                  <a:lnTo>
                    <a:pt x="164" y="205"/>
                  </a:lnTo>
                  <a:lnTo>
                    <a:pt x="161" y="223"/>
                  </a:lnTo>
                  <a:lnTo>
                    <a:pt x="362" y="223"/>
                  </a:lnTo>
                  <a:lnTo>
                    <a:pt x="361" y="207"/>
                  </a:lnTo>
                  <a:lnTo>
                    <a:pt x="357" y="189"/>
                  </a:lnTo>
                  <a:lnTo>
                    <a:pt x="352" y="170"/>
                  </a:lnTo>
                  <a:lnTo>
                    <a:pt x="343" y="153"/>
                  </a:lnTo>
                  <a:lnTo>
                    <a:pt x="330" y="137"/>
                  </a:lnTo>
                  <a:lnTo>
                    <a:pt x="313" y="124"/>
                  </a:lnTo>
                  <a:lnTo>
                    <a:pt x="292" y="116"/>
                  </a:lnTo>
                  <a:lnTo>
                    <a:pt x="266" y="113"/>
                  </a:lnTo>
                  <a:close/>
                  <a:moveTo>
                    <a:pt x="276" y="0"/>
                  </a:moveTo>
                  <a:lnTo>
                    <a:pt x="322" y="4"/>
                  </a:lnTo>
                  <a:lnTo>
                    <a:pt x="361" y="12"/>
                  </a:lnTo>
                  <a:lnTo>
                    <a:pt x="396" y="28"/>
                  </a:lnTo>
                  <a:lnTo>
                    <a:pt x="427" y="48"/>
                  </a:lnTo>
                  <a:lnTo>
                    <a:pt x="453" y="72"/>
                  </a:lnTo>
                  <a:lnTo>
                    <a:pt x="474" y="100"/>
                  </a:lnTo>
                  <a:lnTo>
                    <a:pt x="491" y="131"/>
                  </a:lnTo>
                  <a:lnTo>
                    <a:pt x="504" y="165"/>
                  </a:lnTo>
                  <a:lnTo>
                    <a:pt x="512" y="199"/>
                  </a:lnTo>
                  <a:lnTo>
                    <a:pt x="518" y="236"/>
                  </a:lnTo>
                  <a:lnTo>
                    <a:pt x="520" y="272"/>
                  </a:lnTo>
                  <a:lnTo>
                    <a:pt x="518" y="300"/>
                  </a:lnTo>
                  <a:lnTo>
                    <a:pt x="517" y="323"/>
                  </a:lnTo>
                  <a:lnTo>
                    <a:pt x="513" y="341"/>
                  </a:lnTo>
                  <a:lnTo>
                    <a:pt x="162" y="341"/>
                  </a:lnTo>
                  <a:lnTo>
                    <a:pt x="167" y="368"/>
                  </a:lnTo>
                  <a:lnTo>
                    <a:pt x="180" y="391"/>
                  </a:lnTo>
                  <a:lnTo>
                    <a:pt x="200" y="410"/>
                  </a:lnTo>
                  <a:lnTo>
                    <a:pt x="224" y="425"/>
                  </a:lnTo>
                  <a:lnTo>
                    <a:pt x="252" y="435"/>
                  </a:lnTo>
                  <a:lnTo>
                    <a:pt x="283" y="441"/>
                  </a:lnTo>
                  <a:lnTo>
                    <a:pt x="317" y="443"/>
                  </a:lnTo>
                  <a:lnTo>
                    <a:pt x="370" y="441"/>
                  </a:lnTo>
                  <a:lnTo>
                    <a:pt x="421" y="433"/>
                  </a:lnTo>
                  <a:lnTo>
                    <a:pt x="466" y="420"/>
                  </a:lnTo>
                  <a:lnTo>
                    <a:pt x="489" y="536"/>
                  </a:lnTo>
                  <a:lnTo>
                    <a:pt x="445" y="550"/>
                  </a:lnTo>
                  <a:lnTo>
                    <a:pt x="396" y="562"/>
                  </a:lnTo>
                  <a:lnTo>
                    <a:pt x="346" y="568"/>
                  </a:lnTo>
                  <a:lnTo>
                    <a:pt x="291" y="570"/>
                  </a:lnTo>
                  <a:lnTo>
                    <a:pt x="239" y="567"/>
                  </a:lnTo>
                  <a:lnTo>
                    <a:pt x="190" y="557"/>
                  </a:lnTo>
                  <a:lnTo>
                    <a:pt x="146" y="542"/>
                  </a:lnTo>
                  <a:lnTo>
                    <a:pt x="109" y="521"/>
                  </a:lnTo>
                  <a:lnTo>
                    <a:pt x="76" y="495"/>
                  </a:lnTo>
                  <a:lnTo>
                    <a:pt x="49" y="464"/>
                  </a:lnTo>
                  <a:lnTo>
                    <a:pt x="27" y="427"/>
                  </a:lnTo>
                  <a:lnTo>
                    <a:pt x="13" y="386"/>
                  </a:lnTo>
                  <a:lnTo>
                    <a:pt x="3" y="341"/>
                  </a:lnTo>
                  <a:lnTo>
                    <a:pt x="0" y="292"/>
                  </a:lnTo>
                  <a:lnTo>
                    <a:pt x="1" y="254"/>
                  </a:lnTo>
                  <a:lnTo>
                    <a:pt x="8" y="215"/>
                  </a:lnTo>
                  <a:lnTo>
                    <a:pt x="19" y="178"/>
                  </a:lnTo>
                  <a:lnTo>
                    <a:pt x="36" y="142"/>
                  </a:lnTo>
                  <a:lnTo>
                    <a:pt x="55" y="109"/>
                  </a:lnTo>
                  <a:lnTo>
                    <a:pt x="79" y="79"/>
                  </a:lnTo>
                  <a:lnTo>
                    <a:pt x="109" y="53"/>
                  </a:lnTo>
                  <a:lnTo>
                    <a:pt x="143" y="31"/>
                  </a:lnTo>
                  <a:lnTo>
                    <a:pt x="182" y="13"/>
                  </a:lnTo>
                  <a:lnTo>
                    <a:pt x="226" y="4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159"/>
            <p:cNvSpPr/>
            <p:nvPr/>
          </p:nvSpPr>
          <p:spPr bwMode="auto">
            <a:xfrm>
              <a:off x="4202375" y="1443821"/>
              <a:ext cx="709408" cy="1489726"/>
            </a:xfrm>
            <a:custGeom>
              <a:avLst/>
              <a:gdLst>
                <a:gd name="T0" fmla="*/ 293 w 382"/>
                <a:gd name="T1" fmla="*/ 0 h 806"/>
                <a:gd name="T2" fmla="*/ 327 w 382"/>
                <a:gd name="T3" fmla="*/ 2 h 806"/>
                <a:gd name="T4" fmla="*/ 356 w 382"/>
                <a:gd name="T5" fmla="*/ 5 h 806"/>
                <a:gd name="T6" fmla="*/ 382 w 382"/>
                <a:gd name="T7" fmla="*/ 12 h 806"/>
                <a:gd name="T8" fmla="*/ 376 w 382"/>
                <a:gd name="T9" fmla="*/ 142 h 806"/>
                <a:gd name="T10" fmla="*/ 351 w 382"/>
                <a:gd name="T11" fmla="*/ 137 h 806"/>
                <a:gd name="T12" fmla="*/ 320 w 382"/>
                <a:gd name="T13" fmla="*/ 134 h 806"/>
                <a:gd name="T14" fmla="*/ 296 w 382"/>
                <a:gd name="T15" fmla="*/ 137 h 806"/>
                <a:gd name="T16" fmla="*/ 275 w 382"/>
                <a:gd name="T17" fmla="*/ 147 h 806"/>
                <a:gd name="T18" fmla="*/ 260 w 382"/>
                <a:gd name="T19" fmla="*/ 163 h 806"/>
                <a:gd name="T20" fmla="*/ 249 w 382"/>
                <a:gd name="T21" fmla="*/ 182 h 806"/>
                <a:gd name="T22" fmla="*/ 242 w 382"/>
                <a:gd name="T23" fmla="*/ 205 h 806"/>
                <a:gd name="T24" fmla="*/ 241 w 382"/>
                <a:gd name="T25" fmla="*/ 231 h 806"/>
                <a:gd name="T26" fmla="*/ 241 w 382"/>
                <a:gd name="T27" fmla="*/ 259 h 806"/>
                <a:gd name="T28" fmla="*/ 351 w 382"/>
                <a:gd name="T29" fmla="*/ 259 h 806"/>
                <a:gd name="T30" fmla="*/ 351 w 382"/>
                <a:gd name="T31" fmla="*/ 384 h 806"/>
                <a:gd name="T32" fmla="*/ 242 w 382"/>
                <a:gd name="T33" fmla="*/ 384 h 806"/>
                <a:gd name="T34" fmla="*/ 242 w 382"/>
                <a:gd name="T35" fmla="*/ 806 h 806"/>
                <a:gd name="T36" fmla="*/ 72 w 382"/>
                <a:gd name="T37" fmla="*/ 806 h 806"/>
                <a:gd name="T38" fmla="*/ 72 w 382"/>
                <a:gd name="T39" fmla="*/ 384 h 806"/>
                <a:gd name="T40" fmla="*/ 0 w 382"/>
                <a:gd name="T41" fmla="*/ 384 h 806"/>
                <a:gd name="T42" fmla="*/ 0 w 382"/>
                <a:gd name="T43" fmla="*/ 259 h 806"/>
                <a:gd name="T44" fmla="*/ 72 w 382"/>
                <a:gd name="T45" fmla="*/ 259 h 806"/>
                <a:gd name="T46" fmla="*/ 72 w 382"/>
                <a:gd name="T47" fmla="*/ 238 h 806"/>
                <a:gd name="T48" fmla="*/ 75 w 382"/>
                <a:gd name="T49" fmla="*/ 205 h 806"/>
                <a:gd name="T50" fmla="*/ 80 w 382"/>
                <a:gd name="T51" fmla="*/ 171 h 806"/>
                <a:gd name="T52" fmla="*/ 88 w 382"/>
                <a:gd name="T53" fmla="*/ 138 h 806"/>
                <a:gd name="T54" fmla="*/ 101 w 382"/>
                <a:gd name="T55" fmla="*/ 108 h 806"/>
                <a:gd name="T56" fmla="*/ 119 w 382"/>
                <a:gd name="T57" fmla="*/ 78 h 806"/>
                <a:gd name="T58" fmla="*/ 140 w 382"/>
                <a:gd name="T59" fmla="*/ 54 h 806"/>
                <a:gd name="T60" fmla="*/ 167 w 382"/>
                <a:gd name="T61" fmla="*/ 33 h 806"/>
                <a:gd name="T62" fmla="*/ 198 w 382"/>
                <a:gd name="T63" fmla="*/ 18 h 806"/>
                <a:gd name="T64" fmla="*/ 229 w 382"/>
                <a:gd name="T65" fmla="*/ 7 h 806"/>
                <a:gd name="T66" fmla="*/ 262 w 382"/>
                <a:gd name="T67" fmla="*/ 2 h 806"/>
                <a:gd name="T68" fmla="*/ 293 w 382"/>
                <a:gd name="T69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806">
                  <a:moveTo>
                    <a:pt x="293" y="0"/>
                  </a:moveTo>
                  <a:lnTo>
                    <a:pt x="327" y="2"/>
                  </a:lnTo>
                  <a:lnTo>
                    <a:pt x="356" y="5"/>
                  </a:lnTo>
                  <a:lnTo>
                    <a:pt x="382" y="12"/>
                  </a:lnTo>
                  <a:lnTo>
                    <a:pt x="376" y="142"/>
                  </a:lnTo>
                  <a:lnTo>
                    <a:pt x="351" y="137"/>
                  </a:lnTo>
                  <a:lnTo>
                    <a:pt x="320" y="134"/>
                  </a:lnTo>
                  <a:lnTo>
                    <a:pt x="296" y="137"/>
                  </a:lnTo>
                  <a:lnTo>
                    <a:pt x="275" y="147"/>
                  </a:lnTo>
                  <a:lnTo>
                    <a:pt x="260" y="163"/>
                  </a:lnTo>
                  <a:lnTo>
                    <a:pt x="249" y="182"/>
                  </a:lnTo>
                  <a:lnTo>
                    <a:pt x="242" y="205"/>
                  </a:lnTo>
                  <a:lnTo>
                    <a:pt x="241" y="231"/>
                  </a:lnTo>
                  <a:lnTo>
                    <a:pt x="241" y="259"/>
                  </a:lnTo>
                  <a:lnTo>
                    <a:pt x="351" y="259"/>
                  </a:lnTo>
                  <a:lnTo>
                    <a:pt x="351" y="384"/>
                  </a:lnTo>
                  <a:lnTo>
                    <a:pt x="242" y="384"/>
                  </a:lnTo>
                  <a:lnTo>
                    <a:pt x="242" y="806"/>
                  </a:lnTo>
                  <a:lnTo>
                    <a:pt x="72" y="806"/>
                  </a:lnTo>
                  <a:lnTo>
                    <a:pt x="72" y="384"/>
                  </a:lnTo>
                  <a:lnTo>
                    <a:pt x="0" y="384"/>
                  </a:lnTo>
                  <a:lnTo>
                    <a:pt x="0" y="259"/>
                  </a:lnTo>
                  <a:lnTo>
                    <a:pt x="72" y="259"/>
                  </a:lnTo>
                  <a:lnTo>
                    <a:pt x="72" y="238"/>
                  </a:lnTo>
                  <a:lnTo>
                    <a:pt x="75" y="205"/>
                  </a:lnTo>
                  <a:lnTo>
                    <a:pt x="80" y="171"/>
                  </a:lnTo>
                  <a:lnTo>
                    <a:pt x="88" y="138"/>
                  </a:lnTo>
                  <a:lnTo>
                    <a:pt x="101" y="108"/>
                  </a:lnTo>
                  <a:lnTo>
                    <a:pt x="119" y="78"/>
                  </a:lnTo>
                  <a:lnTo>
                    <a:pt x="140" y="54"/>
                  </a:lnTo>
                  <a:lnTo>
                    <a:pt x="167" y="33"/>
                  </a:lnTo>
                  <a:lnTo>
                    <a:pt x="198" y="18"/>
                  </a:lnTo>
                  <a:lnTo>
                    <a:pt x="229" y="7"/>
                  </a:lnTo>
                  <a:lnTo>
                    <a:pt x="262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160"/>
            <p:cNvSpPr>
              <a:spLocks noEditPoints="1"/>
            </p:cNvSpPr>
            <p:nvPr/>
          </p:nvSpPr>
          <p:spPr bwMode="auto">
            <a:xfrm>
              <a:off x="4998492" y="1900986"/>
              <a:ext cx="922228" cy="1056210"/>
            </a:xfrm>
            <a:custGeom>
              <a:avLst/>
              <a:gdLst>
                <a:gd name="T0" fmla="*/ 294 w 501"/>
                <a:gd name="T1" fmla="*/ 302 h 573"/>
                <a:gd name="T2" fmla="*/ 237 w 501"/>
                <a:gd name="T3" fmla="*/ 312 h 573"/>
                <a:gd name="T4" fmla="*/ 195 w 501"/>
                <a:gd name="T5" fmla="*/ 332 h 573"/>
                <a:gd name="T6" fmla="*/ 171 w 501"/>
                <a:gd name="T7" fmla="*/ 366 h 573"/>
                <a:gd name="T8" fmla="*/ 172 w 501"/>
                <a:gd name="T9" fmla="*/ 411 h 573"/>
                <a:gd name="T10" fmla="*/ 195 w 501"/>
                <a:gd name="T11" fmla="*/ 442 h 573"/>
                <a:gd name="T12" fmla="*/ 236 w 501"/>
                <a:gd name="T13" fmla="*/ 452 h 573"/>
                <a:gd name="T14" fmla="*/ 291 w 501"/>
                <a:gd name="T15" fmla="*/ 434 h 573"/>
                <a:gd name="T16" fmla="*/ 324 w 501"/>
                <a:gd name="T17" fmla="*/ 390 h 573"/>
                <a:gd name="T18" fmla="*/ 327 w 501"/>
                <a:gd name="T19" fmla="*/ 361 h 573"/>
                <a:gd name="T20" fmla="*/ 252 w 501"/>
                <a:gd name="T21" fmla="*/ 0 h 573"/>
                <a:gd name="T22" fmla="*/ 340 w 501"/>
                <a:gd name="T23" fmla="*/ 10 h 573"/>
                <a:gd name="T24" fmla="*/ 405 w 501"/>
                <a:gd name="T25" fmla="*/ 39 h 573"/>
                <a:gd name="T26" fmla="*/ 450 w 501"/>
                <a:gd name="T27" fmla="*/ 81 h 573"/>
                <a:gd name="T28" fmla="*/ 476 w 501"/>
                <a:gd name="T29" fmla="*/ 138 h 573"/>
                <a:gd name="T30" fmla="*/ 489 w 501"/>
                <a:gd name="T31" fmla="*/ 202 h 573"/>
                <a:gd name="T32" fmla="*/ 491 w 501"/>
                <a:gd name="T33" fmla="*/ 428 h 573"/>
                <a:gd name="T34" fmla="*/ 493 w 501"/>
                <a:gd name="T35" fmla="*/ 503 h 573"/>
                <a:gd name="T36" fmla="*/ 501 w 501"/>
                <a:gd name="T37" fmla="*/ 560 h 573"/>
                <a:gd name="T38" fmla="*/ 337 w 501"/>
                <a:gd name="T39" fmla="*/ 506 h 573"/>
                <a:gd name="T40" fmla="*/ 311 w 501"/>
                <a:gd name="T41" fmla="*/ 529 h 573"/>
                <a:gd name="T42" fmla="*/ 250 w 501"/>
                <a:gd name="T43" fmla="*/ 561 h 573"/>
                <a:gd name="T44" fmla="*/ 177 w 501"/>
                <a:gd name="T45" fmla="*/ 573 h 573"/>
                <a:gd name="T46" fmla="*/ 103 w 501"/>
                <a:gd name="T47" fmla="*/ 558 h 573"/>
                <a:gd name="T48" fmla="*/ 47 w 501"/>
                <a:gd name="T49" fmla="*/ 521 h 573"/>
                <a:gd name="T50" fmla="*/ 13 w 501"/>
                <a:gd name="T51" fmla="*/ 467 h 573"/>
                <a:gd name="T52" fmla="*/ 0 w 501"/>
                <a:gd name="T53" fmla="*/ 405 h 573"/>
                <a:gd name="T54" fmla="*/ 16 w 501"/>
                <a:gd name="T55" fmla="*/ 329 h 573"/>
                <a:gd name="T56" fmla="*/ 59 w 501"/>
                <a:gd name="T57" fmla="*/ 270 h 573"/>
                <a:gd name="T58" fmla="*/ 125 w 501"/>
                <a:gd name="T59" fmla="*/ 228 h 573"/>
                <a:gd name="T60" fmla="*/ 215 w 501"/>
                <a:gd name="T61" fmla="*/ 203 h 573"/>
                <a:gd name="T62" fmla="*/ 322 w 501"/>
                <a:gd name="T63" fmla="*/ 195 h 573"/>
                <a:gd name="T64" fmla="*/ 320 w 501"/>
                <a:gd name="T65" fmla="*/ 177 h 573"/>
                <a:gd name="T66" fmla="*/ 312 w 501"/>
                <a:gd name="T67" fmla="*/ 153 h 573"/>
                <a:gd name="T68" fmla="*/ 291 w 501"/>
                <a:gd name="T69" fmla="*/ 132 h 573"/>
                <a:gd name="T70" fmla="*/ 250 w 501"/>
                <a:gd name="T71" fmla="*/ 119 h 573"/>
                <a:gd name="T72" fmla="*/ 181 w 501"/>
                <a:gd name="T73" fmla="*/ 120 h 573"/>
                <a:gd name="T74" fmla="*/ 103 w 501"/>
                <a:gd name="T75" fmla="*/ 143 h 573"/>
                <a:gd name="T76" fmla="*/ 39 w 501"/>
                <a:gd name="T77" fmla="*/ 49 h 573"/>
                <a:gd name="T78" fmla="*/ 103 w 501"/>
                <a:gd name="T79" fmla="*/ 23 h 573"/>
                <a:gd name="T80" fmla="*/ 195 w 501"/>
                <a:gd name="T81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573">
                  <a:moveTo>
                    <a:pt x="327" y="301"/>
                  </a:moveTo>
                  <a:lnTo>
                    <a:pt x="294" y="302"/>
                  </a:lnTo>
                  <a:lnTo>
                    <a:pt x="265" y="306"/>
                  </a:lnTo>
                  <a:lnTo>
                    <a:pt x="237" y="312"/>
                  </a:lnTo>
                  <a:lnTo>
                    <a:pt x="215" y="320"/>
                  </a:lnTo>
                  <a:lnTo>
                    <a:pt x="195" y="332"/>
                  </a:lnTo>
                  <a:lnTo>
                    <a:pt x="181" y="346"/>
                  </a:lnTo>
                  <a:lnTo>
                    <a:pt x="171" y="366"/>
                  </a:lnTo>
                  <a:lnTo>
                    <a:pt x="169" y="387"/>
                  </a:lnTo>
                  <a:lnTo>
                    <a:pt x="172" y="411"/>
                  </a:lnTo>
                  <a:lnTo>
                    <a:pt x="181" y="429"/>
                  </a:lnTo>
                  <a:lnTo>
                    <a:pt x="195" y="442"/>
                  </a:lnTo>
                  <a:lnTo>
                    <a:pt x="213" y="451"/>
                  </a:lnTo>
                  <a:lnTo>
                    <a:pt x="236" y="452"/>
                  </a:lnTo>
                  <a:lnTo>
                    <a:pt x="265" y="447"/>
                  </a:lnTo>
                  <a:lnTo>
                    <a:pt x="291" y="434"/>
                  </a:lnTo>
                  <a:lnTo>
                    <a:pt x="311" y="415"/>
                  </a:lnTo>
                  <a:lnTo>
                    <a:pt x="324" y="390"/>
                  </a:lnTo>
                  <a:lnTo>
                    <a:pt x="327" y="376"/>
                  </a:lnTo>
                  <a:lnTo>
                    <a:pt x="327" y="361"/>
                  </a:lnTo>
                  <a:lnTo>
                    <a:pt x="327" y="301"/>
                  </a:lnTo>
                  <a:close/>
                  <a:moveTo>
                    <a:pt x="252" y="0"/>
                  </a:moveTo>
                  <a:lnTo>
                    <a:pt x="299" y="3"/>
                  </a:lnTo>
                  <a:lnTo>
                    <a:pt x="340" y="10"/>
                  </a:lnTo>
                  <a:lnTo>
                    <a:pt x="374" y="23"/>
                  </a:lnTo>
                  <a:lnTo>
                    <a:pt x="405" y="39"/>
                  </a:lnTo>
                  <a:lnTo>
                    <a:pt x="429" y="58"/>
                  </a:lnTo>
                  <a:lnTo>
                    <a:pt x="450" y="81"/>
                  </a:lnTo>
                  <a:lnTo>
                    <a:pt x="465" y="109"/>
                  </a:lnTo>
                  <a:lnTo>
                    <a:pt x="476" y="138"/>
                  </a:lnTo>
                  <a:lnTo>
                    <a:pt x="484" y="169"/>
                  </a:lnTo>
                  <a:lnTo>
                    <a:pt x="489" y="202"/>
                  </a:lnTo>
                  <a:lnTo>
                    <a:pt x="491" y="237"/>
                  </a:lnTo>
                  <a:lnTo>
                    <a:pt x="491" y="428"/>
                  </a:lnTo>
                  <a:lnTo>
                    <a:pt x="491" y="467"/>
                  </a:lnTo>
                  <a:lnTo>
                    <a:pt x="493" y="503"/>
                  </a:lnTo>
                  <a:lnTo>
                    <a:pt x="496" y="534"/>
                  </a:lnTo>
                  <a:lnTo>
                    <a:pt x="501" y="560"/>
                  </a:lnTo>
                  <a:lnTo>
                    <a:pt x="348" y="560"/>
                  </a:lnTo>
                  <a:lnTo>
                    <a:pt x="337" y="506"/>
                  </a:lnTo>
                  <a:lnTo>
                    <a:pt x="333" y="506"/>
                  </a:lnTo>
                  <a:lnTo>
                    <a:pt x="311" y="529"/>
                  </a:lnTo>
                  <a:lnTo>
                    <a:pt x="281" y="548"/>
                  </a:lnTo>
                  <a:lnTo>
                    <a:pt x="250" y="561"/>
                  </a:lnTo>
                  <a:lnTo>
                    <a:pt x="215" y="569"/>
                  </a:lnTo>
                  <a:lnTo>
                    <a:pt x="177" y="573"/>
                  </a:lnTo>
                  <a:lnTo>
                    <a:pt x="138" y="569"/>
                  </a:lnTo>
                  <a:lnTo>
                    <a:pt x="103" y="558"/>
                  </a:lnTo>
                  <a:lnTo>
                    <a:pt x="73" y="542"/>
                  </a:lnTo>
                  <a:lnTo>
                    <a:pt x="47" y="521"/>
                  </a:lnTo>
                  <a:lnTo>
                    <a:pt x="28" y="496"/>
                  </a:lnTo>
                  <a:lnTo>
                    <a:pt x="13" y="467"/>
                  </a:lnTo>
                  <a:lnTo>
                    <a:pt x="3" y="438"/>
                  </a:lnTo>
                  <a:lnTo>
                    <a:pt x="0" y="405"/>
                  </a:lnTo>
                  <a:lnTo>
                    <a:pt x="5" y="364"/>
                  </a:lnTo>
                  <a:lnTo>
                    <a:pt x="16" y="329"/>
                  </a:lnTo>
                  <a:lnTo>
                    <a:pt x="34" y="296"/>
                  </a:lnTo>
                  <a:lnTo>
                    <a:pt x="59" y="270"/>
                  </a:lnTo>
                  <a:lnTo>
                    <a:pt x="88" y="247"/>
                  </a:lnTo>
                  <a:lnTo>
                    <a:pt x="125" y="228"/>
                  </a:lnTo>
                  <a:lnTo>
                    <a:pt x="168" y="213"/>
                  </a:lnTo>
                  <a:lnTo>
                    <a:pt x="215" y="203"/>
                  </a:lnTo>
                  <a:lnTo>
                    <a:pt x="265" y="197"/>
                  </a:lnTo>
                  <a:lnTo>
                    <a:pt x="322" y="195"/>
                  </a:lnTo>
                  <a:lnTo>
                    <a:pt x="322" y="189"/>
                  </a:lnTo>
                  <a:lnTo>
                    <a:pt x="320" y="177"/>
                  </a:lnTo>
                  <a:lnTo>
                    <a:pt x="317" y="164"/>
                  </a:lnTo>
                  <a:lnTo>
                    <a:pt x="312" y="153"/>
                  </a:lnTo>
                  <a:lnTo>
                    <a:pt x="302" y="141"/>
                  </a:lnTo>
                  <a:lnTo>
                    <a:pt x="291" y="132"/>
                  </a:lnTo>
                  <a:lnTo>
                    <a:pt x="273" y="123"/>
                  </a:lnTo>
                  <a:lnTo>
                    <a:pt x="250" y="119"/>
                  </a:lnTo>
                  <a:lnTo>
                    <a:pt x="223" y="117"/>
                  </a:lnTo>
                  <a:lnTo>
                    <a:pt x="181" y="120"/>
                  </a:lnTo>
                  <a:lnTo>
                    <a:pt x="138" y="130"/>
                  </a:lnTo>
                  <a:lnTo>
                    <a:pt x="103" y="143"/>
                  </a:lnTo>
                  <a:lnTo>
                    <a:pt x="72" y="158"/>
                  </a:lnTo>
                  <a:lnTo>
                    <a:pt x="39" y="49"/>
                  </a:lnTo>
                  <a:lnTo>
                    <a:pt x="67" y="36"/>
                  </a:lnTo>
                  <a:lnTo>
                    <a:pt x="103" y="23"/>
                  </a:lnTo>
                  <a:lnTo>
                    <a:pt x="145" y="11"/>
                  </a:lnTo>
                  <a:lnTo>
                    <a:pt x="195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1" name="Freeform 161"/>
            <p:cNvSpPr/>
            <p:nvPr/>
          </p:nvSpPr>
          <p:spPr bwMode="auto">
            <a:xfrm>
              <a:off x="6204483" y="1900986"/>
              <a:ext cx="969527" cy="1032561"/>
            </a:xfrm>
            <a:custGeom>
              <a:avLst/>
              <a:gdLst>
                <a:gd name="T0" fmla="*/ 327 w 522"/>
                <a:gd name="T1" fmla="*/ 0 h 559"/>
                <a:gd name="T2" fmla="*/ 362 w 522"/>
                <a:gd name="T3" fmla="*/ 2 h 559"/>
                <a:gd name="T4" fmla="*/ 397 w 522"/>
                <a:gd name="T5" fmla="*/ 10 h 559"/>
                <a:gd name="T6" fmla="*/ 427 w 522"/>
                <a:gd name="T7" fmla="*/ 25 h 559"/>
                <a:gd name="T8" fmla="*/ 453 w 522"/>
                <a:gd name="T9" fmla="*/ 44 h 559"/>
                <a:gd name="T10" fmla="*/ 478 w 522"/>
                <a:gd name="T11" fmla="*/ 70 h 559"/>
                <a:gd name="T12" fmla="*/ 496 w 522"/>
                <a:gd name="T13" fmla="*/ 103 h 559"/>
                <a:gd name="T14" fmla="*/ 510 w 522"/>
                <a:gd name="T15" fmla="*/ 140 h 559"/>
                <a:gd name="T16" fmla="*/ 518 w 522"/>
                <a:gd name="T17" fmla="*/ 186 h 559"/>
                <a:gd name="T18" fmla="*/ 522 w 522"/>
                <a:gd name="T19" fmla="*/ 236 h 559"/>
                <a:gd name="T20" fmla="*/ 522 w 522"/>
                <a:gd name="T21" fmla="*/ 559 h 559"/>
                <a:gd name="T22" fmla="*/ 353 w 522"/>
                <a:gd name="T23" fmla="*/ 559 h 559"/>
                <a:gd name="T24" fmla="*/ 353 w 522"/>
                <a:gd name="T25" fmla="*/ 256 h 559"/>
                <a:gd name="T26" fmla="*/ 351 w 522"/>
                <a:gd name="T27" fmla="*/ 227 h 559"/>
                <a:gd name="T28" fmla="*/ 346 w 522"/>
                <a:gd name="T29" fmla="*/ 202 h 559"/>
                <a:gd name="T30" fmla="*/ 338 w 522"/>
                <a:gd name="T31" fmla="*/ 179 h 559"/>
                <a:gd name="T32" fmla="*/ 325 w 522"/>
                <a:gd name="T33" fmla="*/ 162 h 559"/>
                <a:gd name="T34" fmla="*/ 310 w 522"/>
                <a:gd name="T35" fmla="*/ 149 h 559"/>
                <a:gd name="T36" fmla="*/ 291 w 522"/>
                <a:gd name="T37" fmla="*/ 140 h 559"/>
                <a:gd name="T38" fmla="*/ 267 w 522"/>
                <a:gd name="T39" fmla="*/ 137 h 559"/>
                <a:gd name="T40" fmla="*/ 241 w 522"/>
                <a:gd name="T41" fmla="*/ 140 h 559"/>
                <a:gd name="T42" fmla="*/ 219 w 522"/>
                <a:gd name="T43" fmla="*/ 150 h 559"/>
                <a:gd name="T44" fmla="*/ 202 w 522"/>
                <a:gd name="T45" fmla="*/ 165 h 559"/>
                <a:gd name="T46" fmla="*/ 189 w 522"/>
                <a:gd name="T47" fmla="*/ 183 h 559"/>
                <a:gd name="T48" fmla="*/ 179 w 522"/>
                <a:gd name="T49" fmla="*/ 201 h 559"/>
                <a:gd name="T50" fmla="*/ 174 w 522"/>
                <a:gd name="T51" fmla="*/ 220 h 559"/>
                <a:gd name="T52" fmla="*/ 174 w 522"/>
                <a:gd name="T53" fmla="*/ 243 h 559"/>
                <a:gd name="T54" fmla="*/ 174 w 522"/>
                <a:gd name="T55" fmla="*/ 559 h 559"/>
                <a:gd name="T56" fmla="*/ 3 w 522"/>
                <a:gd name="T57" fmla="*/ 559 h 559"/>
                <a:gd name="T58" fmla="*/ 3 w 522"/>
                <a:gd name="T59" fmla="*/ 186 h 559"/>
                <a:gd name="T60" fmla="*/ 3 w 522"/>
                <a:gd name="T61" fmla="*/ 122 h 559"/>
                <a:gd name="T62" fmla="*/ 2 w 522"/>
                <a:gd name="T63" fmla="*/ 64 h 559"/>
                <a:gd name="T64" fmla="*/ 0 w 522"/>
                <a:gd name="T65" fmla="*/ 12 h 559"/>
                <a:gd name="T66" fmla="*/ 146 w 522"/>
                <a:gd name="T67" fmla="*/ 12 h 559"/>
                <a:gd name="T68" fmla="*/ 154 w 522"/>
                <a:gd name="T69" fmla="*/ 88 h 559"/>
                <a:gd name="T70" fmla="*/ 158 w 522"/>
                <a:gd name="T71" fmla="*/ 88 h 559"/>
                <a:gd name="T72" fmla="*/ 169 w 522"/>
                <a:gd name="T73" fmla="*/ 72 h 559"/>
                <a:gd name="T74" fmla="*/ 185 w 522"/>
                <a:gd name="T75" fmla="*/ 56 h 559"/>
                <a:gd name="T76" fmla="*/ 205 w 522"/>
                <a:gd name="T77" fmla="*/ 38 h 559"/>
                <a:gd name="T78" fmla="*/ 229 w 522"/>
                <a:gd name="T79" fmla="*/ 23 h 559"/>
                <a:gd name="T80" fmla="*/ 257 w 522"/>
                <a:gd name="T81" fmla="*/ 12 h 559"/>
                <a:gd name="T82" fmla="*/ 289 w 522"/>
                <a:gd name="T83" fmla="*/ 2 h 559"/>
                <a:gd name="T84" fmla="*/ 327 w 522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2" h="559">
                  <a:moveTo>
                    <a:pt x="327" y="0"/>
                  </a:moveTo>
                  <a:lnTo>
                    <a:pt x="362" y="2"/>
                  </a:lnTo>
                  <a:lnTo>
                    <a:pt x="397" y="10"/>
                  </a:lnTo>
                  <a:lnTo>
                    <a:pt x="427" y="25"/>
                  </a:lnTo>
                  <a:lnTo>
                    <a:pt x="453" y="44"/>
                  </a:lnTo>
                  <a:lnTo>
                    <a:pt x="478" y="70"/>
                  </a:lnTo>
                  <a:lnTo>
                    <a:pt x="496" y="103"/>
                  </a:lnTo>
                  <a:lnTo>
                    <a:pt x="510" y="140"/>
                  </a:lnTo>
                  <a:lnTo>
                    <a:pt x="518" y="186"/>
                  </a:lnTo>
                  <a:lnTo>
                    <a:pt x="522" y="236"/>
                  </a:lnTo>
                  <a:lnTo>
                    <a:pt x="522" y="559"/>
                  </a:lnTo>
                  <a:lnTo>
                    <a:pt x="353" y="559"/>
                  </a:lnTo>
                  <a:lnTo>
                    <a:pt x="353" y="256"/>
                  </a:lnTo>
                  <a:lnTo>
                    <a:pt x="351" y="227"/>
                  </a:lnTo>
                  <a:lnTo>
                    <a:pt x="346" y="202"/>
                  </a:lnTo>
                  <a:lnTo>
                    <a:pt x="338" y="179"/>
                  </a:lnTo>
                  <a:lnTo>
                    <a:pt x="325" y="162"/>
                  </a:lnTo>
                  <a:lnTo>
                    <a:pt x="310" y="149"/>
                  </a:lnTo>
                  <a:lnTo>
                    <a:pt x="291" y="140"/>
                  </a:lnTo>
                  <a:lnTo>
                    <a:pt x="267" y="137"/>
                  </a:lnTo>
                  <a:lnTo>
                    <a:pt x="241" y="140"/>
                  </a:lnTo>
                  <a:lnTo>
                    <a:pt x="219" y="150"/>
                  </a:lnTo>
                  <a:lnTo>
                    <a:pt x="202" y="165"/>
                  </a:lnTo>
                  <a:lnTo>
                    <a:pt x="189" y="183"/>
                  </a:lnTo>
                  <a:lnTo>
                    <a:pt x="179" y="201"/>
                  </a:lnTo>
                  <a:lnTo>
                    <a:pt x="174" y="220"/>
                  </a:lnTo>
                  <a:lnTo>
                    <a:pt x="174" y="243"/>
                  </a:lnTo>
                  <a:lnTo>
                    <a:pt x="174" y="559"/>
                  </a:lnTo>
                  <a:lnTo>
                    <a:pt x="3" y="559"/>
                  </a:lnTo>
                  <a:lnTo>
                    <a:pt x="3" y="186"/>
                  </a:lnTo>
                  <a:lnTo>
                    <a:pt x="3" y="122"/>
                  </a:lnTo>
                  <a:lnTo>
                    <a:pt x="2" y="64"/>
                  </a:lnTo>
                  <a:lnTo>
                    <a:pt x="0" y="12"/>
                  </a:lnTo>
                  <a:lnTo>
                    <a:pt x="146" y="12"/>
                  </a:lnTo>
                  <a:lnTo>
                    <a:pt x="154" y="88"/>
                  </a:lnTo>
                  <a:lnTo>
                    <a:pt x="158" y="88"/>
                  </a:lnTo>
                  <a:lnTo>
                    <a:pt x="169" y="72"/>
                  </a:lnTo>
                  <a:lnTo>
                    <a:pt x="185" y="56"/>
                  </a:lnTo>
                  <a:lnTo>
                    <a:pt x="205" y="38"/>
                  </a:lnTo>
                  <a:lnTo>
                    <a:pt x="229" y="23"/>
                  </a:lnTo>
                  <a:lnTo>
                    <a:pt x="257" y="12"/>
                  </a:lnTo>
                  <a:lnTo>
                    <a:pt x="289" y="2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2" name="Rectangle 162"/>
            <p:cNvSpPr>
              <a:spLocks noChangeArrowheads="1"/>
            </p:cNvSpPr>
            <p:nvPr/>
          </p:nvSpPr>
          <p:spPr bwMode="auto">
            <a:xfrm>
              <a:off x="7481418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3" name="Freeform 163"/>
            <p:cNvSpPr/>
            <p:nvPr/>
          </p:nvSpPr>
          <p:spPr bwMode="auto">
            <a:xfrm>
              <a:off x="8096239" y="1900986"/>
              <a:ext cx="969527" cy="1032561"/>
            </a:xfrm>
            <a:custGeom>
              <a:avLst/>
              <a:gdLst>
                <a:gd name="T0" fmla="*/ 328 w 523"/>
                <a:gd name="T1" fmla="*/ 0 h 559"/>
                <a:gd name="T2" fmla="*/ 364 w 523"/>
                <a:gd name="T3" fmla="*/ 2 h 559"/>
                <a:gd name="T4" fmla="*/ 398 w 523"/>
                <a:gd name="T5" fmla="*/ 10 h 559"/>
                <a:gd name="T6" fmla="*/ 429 w 523"/>
                <a:gd name="T7" fmla="*/ 25 h 559"/>
                <a:gd name="T8" fmla="*/ 455 w 523"/>
                <a:gd name="T9" fmla="*/ 44 h 559"/>
                <a:gd name="T10" fmla="*/ 479 w 523"/>
                <a:gd name="T11" fmla="*/ 70 h 559"/>
                <a:gd name="T12" fmla="*/ 497 w 523"/>
                <a:gd name="T13" fmla="*/ 103 h 559"/>
                <a:gd name="T14" fmla="*/ 512 w 523"/>
                <a:gd name="T15" fmla="*/ 140 h 559"/>
                <a:gd name="T16" fmla="*/ 520 w 523"/>
                <a:gd name="T17" fmla="*/ 186 h 559"/>
                <a:gd name="T18" fmla="*/ 523 w 523"/>
                <a:gd name="T19" fmla="*/ 236 h 559"/>
                <a:gd name="T20" fmla="*/ 523 w 523"/>
                <a:gd name="T21" fmla="*/ 559 h 559"/>
                <a:gd name="T22" fmla="*/ 354 w 523"/>
                <a:gd name="T23" fmla="*/ 559 h 559"/>
                <a:gd name="T24" fmla="*/ 354 w 523"/>
                <a:gd name="T25" fmla="*/ 256 h 559"/>
                <a:gd name="T26" fmla="*/ 353 w 523"/>
                <a:gd name="T27" fmla="*/ 227 h 559"/>
                <a:gd name="T28" fmla="*/ 348 w 523"/>
                <a:gd name="T29" fmla="*/ 202 h 559"/>
                <a:gd name="T30" fmla="*/ 340 w 523"/>
                <a:gd name="T31" fmla="*/ 179 h 559"/>
                <a:gd name="T32" fmla="*/ 327 w 523"/>
                <a:gd name="T33" fmla="*/ 162 h 559"/>
                <a:gd name="T34" fmla="*/ 312 w 523"/>
                <a:gd name="T35" fmla="*/ 149 h 559"/>
                <a:gd name="T36" fmla="*/ 292 w 523"/>
                <a:gd name="T37" fmla="*/ 140 h 559"/>
                <a:gd name="T38" fmla="*/ 268 w 523"/>
                <a:gd name="T39" fmla="*/ 137 h 559"/>
                <a:gd name="T40" fmla="*/ 242 w 523"/>
                <a:gd name="T41" fmla="*/ 140 h 559"/>
                <a:gd name="T42" fmla="*/ 221 w 523"/>
                <a:gd name="T43" fmla="*/ 150 h 559"/>
                <a:gd name="T44" fmla="*/ 203 w 523"/>
                <a:gd name="T45" fmla="*/ 165 h 559"/>
                <a:gd name="T46" fmla="*/ 190 w 523"/>
                <a:gd name="T47" fmla="*/ 183 h 559"/>
                <a:gd name="T48" fmla="*/ 180 w 523"/>
                <a:gd name="T49" fmla="*/ 201 h 559"/>
                <a:gd name="T50" fmla="*/ 175 w 523"/>
                <a:gd name="T51" fmla="*/ 220 h 559"/>
                <a:gd name="T52" fmla="*/ 175 w 523"/>
                <a:gd name="T53" fmla="*/ 243 h 559"/>
                <a:gd name="T54" fmla="*/ 175 w 523"/>
                <a:gd name="T55" fmla="*/ 559 h 559"/>
                <a:gd name="T56" fmla="*/ 5 w 523"/>
                <a:gd name="T57" fmla="*/ 559 h 559"/>
                <a:gd name="T58" fmla="*/ 5 w 523"/>
                <a:gd name="T59" fmla="*/ 186 h 559"/>
                <a:gd name="T60" fmla="*/ 5 w 523"/>
                <a:gd name="T61" fmla="*/ 122 h 559"/>
                <a:gd name="T62" fmla="*/ 3 w 523"/>
                <a:gd name="T63" fmla="*/ 64 h 559"/>
                <a:gd name="T64" fmla="*/ 0 w 523"/>
                <a:gd name="T65" fmla="*/ 12 h 559"/>
                <a:gd name="T66" fmla="*/ 148 w 523"/>
                <a:gd name="T67" fmla="*/ 12 h 559"/>
                <a:gd name="T68" fmla="*/ 156 w 523"/>
                <a:gd name="T69" fmla="*/ 88 h 559"/>
                <a:gd name="T70" fmla="*/ 159 w 523"/>
                <a:gd name="T71" fmla="*/ 88 h 559"/>
                <a:gd name="T72" fmla="*/ 171 w 523"/>
                <a:gd name="T73" fmla="*/ 72 h 559"/>
                <a:gd name="T74" fmla="*/ 187 w 523"/>
                <a:gd name="T75" fmla="*/ 56 h 559"/>
                <a:gd name="T76" fmla="*/ 206 w 523"/>
                <a:gd name="T77" fmla="*/ 38 h 559"/>
                <a:gd name="T78" fmla="*/ 231 w 523"/>
                <a:gd name="T79" fmla="*/ 23 h 559"/>
                <a:gd name="T80" fmla="*/ 258 w 523"/>
                <a:gd name="T81" fmla="*/ 12 h 559"/>
                <a:gd name="T82" fmla="*/ 291 w 523"/>
                <a:gd name="T83" fmla="*/ 2 h 559"/>
                <a:gd name="T84" fmla="*/ 328 w 523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3" h="559">
                  <a:moveTo>
                    <a:pt x="328" y="0"/>
                  </a:moveTo>
                  <a:lnTo>
                    <a:pt x="364" y="2"/>
                  </a:lnTo>
                  <a:lnTo>
                    <a:pt x="398" y="10"/>
                  </a:lnTo>
                  <a:lnTo>
                    <a:pt x="429" y="25"/>
                  </a:lnTo>
                  <a:lnTo>
                    <a:pt x="455" y="44"/>
                  </a:lnTo>
                  <a:lnTo>
                    <a:pt x="479" y="70"/>
                  </a:lnTo>
                  <a:lnTo>
                    <a:pt x="497" y="103"/>
                  </a:lnTo>
                  <a:lnTo>
                    <a:pt x="512" y="140"/>
                  </a:lnTo>
                  <a:lnTo>
                    <a:pt x="520" y="186"/>
                  </a:lnTo>
                  <a:lnTo>
                    <a:pt x="523" y="236"/>
                  </a:lnTo>
                  <a:lnTo>
                    <a:pt x="523" y="559"/>
                  </a:lnTo>
                  <a:lnTo>
                    <a:pt x="354" y="559"/>
                  </a:lnTo>
                  <a:lnTo>
                    <a:pt x="354" y="256"/>
                  </a:lnTo>
                  <a:lnTo>
                    <a:pt x="353" y="227"/>
                  </a:lnTo>
                  <a:lnTo>
                    <a:pt x="348" y="202"/>
                  </a:lnTo>
                  <a:lnTo>
                    <a:pt x="340" y="179"/>
                  </a:lnTo>
                  <a:lnTo>
                    <a:pt x="327" y="162"/>
                  </a:lnTo>
                  <a:lnTo>
                    <a:pt x="312" y="149"/>
                  </a:lnTo>
                  <a:lnTo>
                    <a:pt x="292" y="140"/>
                  </a:lnTo>
                  <a:lnTo>
                    <a:pt x="268" y="137"/>
                  </a:lnTo>
                  <a:lnTo>
                    <a:pt x="242" y="140"/>
                  </a:lnTo>
                  <a:lnTo>
                    <a:pt x="221" y="150"/>
                  </a:lnTo>
                  <a:lnTo>
                    <a:pt x="203" y="165"/>
                  </a:lnTo>
                  <a:lnTo>
                    <a:pt x="190" y="183"/>
                  </a:lnTo>
                  <a:lnTo>
                    <a:pt x="180" y="201"/>
                  </a:lnTo>
                  <a:lnTo>
                    <a:pt x="175" y="220"/>
                  </a:lnTo>
                  <a:lnTo>
                    <a:pt x="175" y="243"/>
                  </a:lnTo>
                  <a:lnTo>
                    <a:pt x="175" y="559"/>
                  </a:lnTo>
                  <a:lnTo>
                    <a:pt x="5" y="559"/>
                  </a:lnTo>
                  <a:lnTo>
                    <a:pt x="5" y="186"/>
                  </a:lnTo>
                  <a:lnTo>
                    <a:pt x="5" y="122"/>
                  </a:lnTo>
                  <a:lnTo>
                    <a:pt x="3" y="64"/>
                  </a:lnTo>
                  <a:lnTo>
                    <a:pt x="0" y="12"/>
                  </a:lnTo>
                  <a:lnTo>
                    <a:pt x="148" y="12"/>
                  </a:lnTo>
                  <a:lnTo>
                    <a:pt x="156" y="88"/>
                  </a:lnTo>
                  <a:lnTo>
                    <a:pt x="159" y="88"/>
                  </a:lnTo>
                  <a:lnTo>
                    <a:pt x="171" y="72"/>
                  </a:lnTo>
                  <a:lnTo>
                    <a:pt x="187" y="56"/>
                  </a:lnTo>
                  <a:lnTo>
                    <a:pt x="206" y="38"/>
                  </a:lnTo>
                  <a:lnTo>
                    <a:pt x="231" y="23"/>
                  </a:lnTo>
                  <a:lnTo>
                    <a:pt x="258" y="12"/>
                  </a:lnTo>
                  <a:lnTo>
                    <a:pt x="291" y="2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4" name="Rectangle 164"/>
            <p:cNvSpPr>
              <a:spLocks noChangeArrowheads="1"/>
            </p:cNvSpPr>
            <p:nvPr/>
          </p:nvSpPr>
          <p:spPr bwMode="auto">
            <a:xfrm>
              <a:off x="9373173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165"/>
            <p:cNvSpPr>
              <a:spLocks noEditPoints="1"/>
            </p:cNvSpPr>
            <p:nvPr/>
          </p:nvSpPr>
          <p:spPr bwMode="auto">
            <a:xfrm>
              <a:off x="4344257" y="3256718"/>
              <a:ext cx="189176" cy="299522"/>
            </a:xfrm>
            <a:custGeom>
              <a:avLst/>
              <a:gdLst>
                <a:gd name="T0" fmla="*/ 42 w 101"/>
                <a:gd name="T1" fmla="*/ 16 h 162"/>
                <a:gd name="T2" fmla="*/ 36 w 101"/>
                <a:gd name="T3" fmla="*/ 18 h 162"/>
                <a:gd name="T4" fmla="*/ 31 w 101"/>
                <a:gd name="T5" fmla="*/ 18 h 162"/>
                <a:gd name="T6" fmla="*/ 27 w 101"/>
                <a:gd name="T7" fmla="*/ 19 h 162"/>
                <a:gd name="T8" fmla="*/ 27 w 101"/>
                <a:gd name="T9" fmla="*/ 81 h 162"/>
                <a:gd name="T10" fmla="*/ 34 w 101"/>
                <a:gd name="T11" fmla="*/ 81 h 162"/>
                <a:gd name="T12" fmla="*/ 52 w 101"/>
                <a:gd name="T13" fmla="*/ 81 h 162"/>
                <a:gd name="T14" fmla="*/ 65 w 101"/>
                <a:gd name="T15" fmla="*/ 75 h 162"/>
                <a:gd name="T16" fmla="*/ 71 w 101"/>
                <a:gd name="T17" fmla="*/ 63 h 162"/>
                <a:gd name="T18" fmla="*/ 73 w 101"/>
                <a:gd name="T19" fmla="*/ 48 h 162"/>
                <a:gd name="T20" fmla="*/ 71 w 101"/>
                <a:gd name="T21" fmla="*/ 35 h 162"/>
                <a:gd name="T22" fmla="*/ 66 w 101"/>
                <a:gd name="T23" fmla="*/ 24 h 162"/>
                <a:gd name="T24" fmla="*/ 57 w 101"/>
                <a:gd name="T25" fmla="*/ 19 h 162"/>
                <a:gd name="T26" fmla="*/ 42 w 101"/>
                <a:gd name="T27" fmla="*/ 16 h 162"/>
                <a:gd name="T28" fmla="*/ 44 w 101"/>
                <a:gd name="T29" fmla="*/ 0 h 162"/>
                <a:gd name="T30" fmla="*/ 65 w 101"/>
                <a:gd name="T31" fmla="*/ 1 h 162"/>
                <a:gd name="T32" fmla="*/ 81 w 101"/>
                <a:gd name="T33" fmla="*/ 9 h 162"/>
                <a:gd name="T34" fmla="*/ 92 w 101"/>
                <a:gd name="T35" fmla="*/ 19 h 162"/>
                <a:gd name="T36" fmla="*/ 99 w 101"/>
                <a:gd name="T37" fmla="*/ 34 h 162"/>
                <a:gd name="T38" fmla="*/ 101 w 101"/>
                <a:gd name="T39" fmla="*/ 50 h 162"/>
                <a:gd name="T40" fmla="*/ 99 w 101"/>
                <a:gd name="T41" fmla="*/ 63 h 162"/>
                <a:gd name="T42" fmla="*/ 94 w 101"/>
                <a:gd name="T43" fmla="*/ 76 h 162"/>
                <a:gd name="T44" fmla="*/ 86 w 101"/>
                <a:gd name="T45" fmla="*/ 86 h 162"/>
                <a:gd name="T46" fmla="*/ 73 w 101"/>
                <a:gd name="T47" fmla="*/ 94 h 162"/>
                <a:gd name="T48" fmla="*/ 55 w 101"/>
                <a:gd name="T49" fmla="*/ 99 h 162"/>
                <a:gd name="T50" fmla="*/ 34 w 101"/>
                <a:gd name="T51" fmla="*/ 99 h 162"/>
                <a:gd name="T52" fmla="*/ 27 w 101"/>
                <a:gd name="T53" fmla="*/ 99 h 162"/>
                <a:gd name="T54" fmla="*/ 27 w 101"/>
                <a:gd name="T55" fmla="*/ 162 h 162"/>
                <a:gd name="T56" fmla="*/ 0 w 101"/>
                <a:gd name="T57" fmla="*/ 162 h 162"/>
                <a:gd name="T58" fmla="*/ 0 w 101"/>
                <a:gd name="T59" fmla="*/ 8 h 162"/>
                <a:gd name="T60" fmla="*/ 18 w 101"/>
                <a:gd name="T61" fmla="*/ 1 h 162"/>
                <a:gd name="T62" fmla="*/ 44 w 101"/>
                <a:gd name="T6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62">
                  <a:moveTo>
                    <a:pt x="42" y="16"/>
                  </a:moveTo>
                  <a:lnTo>
                    <a:pt x="36" y="18"/>
                  </a:lnTo>
                  <a:lnTo>
                    <a:pt x="31" y="18"/>
                  </a:lnTo>
                  <a:lnTo>
                    <a:pt x="27" y="19"/>
                  </a:lnTo>
                  <a:lnTo>
                    <a:pt x="27" y="81"/>
                  </a:lnTo>
                  <a:lnTo>
                    <a:pt x="34" y="81"/>
                  </a:lnTo>
                  <a:lnTo>
                    <a:pt x="52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3" y="48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2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9"/>
                  </a:lnTo>
                  <a:lnTo>
                    <a:pt x="92" y="19"/>
                  </a:lnTo>
                  <a:lnTo>
                    <a:pt x="99" y="34"/>
                  </a:lnTo>
                  <a:lnTo>
                    <a:pt x="101" y="50"/>
                  </a:lnTo>
                  <a:lnTo>
                    <a:pt x="99" y="63"/>
                  </a:lnTo>
                  <a:lnTo>
                    <a:pt x="94" y="76"/>
                  </a:lnTo>
                  <a:lnTo>
                    <a:pt x="86" y="86"/>
                  </a:lnTo>
                  <a:lnTo>
                    <a:pt x="73" y="94"/>
                  </a:lnTo>
                  <a:lnTo>
                    <a:pt x="55" y="99"/>
                  </a:lnTo>
                  <a:lnTo>
                    <a:pt x="34" y="99"/>
                  </a:lnTo>
                  <a:lnTo>
                    <a:pt x="27" y="99"/>
                  </a:lnTo>
                  <a:lnTo>
                    <a:pt x="27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166"/>
            <p:cNvSpPr>
              <a:spLocks noEditPoints="1"/>
            </p:cNvSpPr>
            <p:nvPr/>
          </p:nvSpPr>
          <p:spPr bwMode="auto">
            <a:xfrm>
              <a:off x="4596491" y="3256718"/>
              <a:ext cx="220705" cy="299522"/>
            </a:xfrm>
            <a:custGeom>
              <a:avLst/>
              <a:gdLst>
                <a:gd name="T0" fmla="*/ 59 w 119"/>
                <a:gd name="T1" fmla="*/ 19 h 164"/>
                <a:gd name="T2" fmla="*/ 47 w 119"/>
                <a:gd name="T3" fmla="*/ 22 h 164"/>
                <a:gd name="T4" fmla="*/ 38 w 119"/>
                <a:gd name="T5" fmla="*/ 32 h 164"/>
                <a:gd name="T6" fmla="*/ 33 w 119"/>
                <a:gd name="T7" fmla="*/ 47 h 164"/>
                <a:gd name="T8" fmla="*/ 30 w 119"/>
                <a:gd name="T9" fmla="*/ 63 h 164"/>
                <a:gd name="T10" fmla="*/ 30 w 119"/>
                <a:gd name="T11" fmla="*/ 81 h 164"/>
                <a:gd name="T12" fmla="*/ 30 w 119"/>
                <a:gd name="T13" fmla="*/ 99 h 164"/>
                <a:gd name="T14" fmla="*/ 33 w 119"/>
                <a:gd name="T15" fmla="*/ 115 h 164"/>
                <a:gd name="T16" fmla="*/ 38 w 119"/>
                <a:gd name="T17" fmla="*/ 130 h 164"/>
                <a:gd name="T18" fmla="*/ 47 w 119"/>
                <a:gd name="T19" fmla="*/ 140 h 164"/>
                <a:gd name="T20" fmla="*/ 59 w 119"/>
                <a:gd name="T21" fmla="*/ 143 h 164"/>
                <a:gd name="T22" fmla="*/ 72 w 119"/>
                <a:gd name="T23" fmla="*/ 140 h 164"/>
                <a:gd name="T24" fmla="*/ 82 w 119"/>
                <a:gd name="T25" fmla="*/ 130 h 164"/>
                <a:gd name="T26" fmla="*/ 85 w 119"/>
                <a:gd name="T27" fmla="*/ 115 h 164"/>
                <a:gd name="T28" fmla="*/ 88 w 119"/>
                <a:gd name="T29" fmla="*/ 99 h 164"/>
                <a:gd name="T30" fmla="*/ 90 w 119"/>
                <a:gd name="T31" fmla="*/ 81 h 164"/>
                <a:gd name="T32" fmla="*/ 88 w 119"/>
                <a:gd name="T33" fmla="*/ 63 h 164"/>
                <a:gd name="T34" fmla="*/ 85 w 119"/>
                <a:gd name="T35" fmla="*/ 47 h 164"/>
                <a:gd name="T36" fmla="*/ 80 w 119"/>
                <a:gd name="T37" fmla="*/ 32 h 164"/>
                <a:gd name="T38" fmla="*/ 72 w 119"/>
                <a:gd name="T39" fmla="*/ 22 h 164"/>
                <a:gd name="T40" fmla="*/ 59 w 119"/>
                <a:gd name="T41" fmla="*/ 19 h 164"/>
                <a:gd name="T42" fmla="*/ 59 w 119"/>
                <a:gd name="T43" fmla="*/ 0 h 164"/>
                <a:gd name="T44" fmla="*/ 78 w 119"/>
                <a:gd name="T45" fmla="*/ 3 h 164"/>
                <a:gd name="T46" fmla="*/ 95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5 w 119"/>
                <a:gd name="T63" fmla="*/ 153 h 164"/>
                <a:gd name="T64" fmla="*/ 78 w 119"/>
                <a:gd name="T65" fmla="*/ 161 h 164"/>
                <a:gd name="T66" fmla="*/ 59 w 119"/>
                <a:gd name="T67" fmla="*/ 164 h 164"/>
                <a:gd name="T68" fmla="*/ 41 w 119"/>
                <a:gd name="T69" fmla="*/ 161 h 164"/>
                <a:gd name="T70" fmla="*/ 25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5 w 119"/>
                <a:gd name="T87" fmla="*/ 11 h 164"/>
                <a:gd name="T88" fmla="*/ 41 w 119"/>
                <a:gd name="T89" fmla="*/ 3 h 164"/>
                <a:gd name="T90" fmla="*/ 59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9" y="19"/>
                  </a:moveTo>
                  <a:lnTo>
                    <a:pt x="47" y="22"/>
                  </a:lnTo>
                  <a:lnTo>
                    <a:pt x="38" y="32"/>
                  </a:lnTo>
                  <a:lnTo>
                    <a:pt x="33" y="47"/>
                  </a:lnTo>
                  <a:lnTo>
                    <a:pt x="30" y="63"/>
                  </a:lnTo>
                  <a:lnTo>
                    <a:pt x="30" y="81"/>
                  </a:lnTo>
                  <a:lnTo>
                    <a:pt x="30" y="99"/>
                  </a:lnTo>
                  <a:lnTo>
                    <a:pt x="33" y="115"/>
                  </a:lnTo>
                  <a:lnTo>
                    <a:pt x="38" y="130"/>
                  </a:lnTo>
                  <a:lnTo>
                    <a:pt x="47" y="140"/>
                  </a:lnTo>
                  <a:lnTo>
                    <a:pt x="59" y="143"/>
                  </a:lnTo>
                  <a:lnTo>
                    <a:pt x="72" y="140"/>
                  </a:lnTo>
                  <a:lnTo>
                    <a:pt x="82" y="130"/>
                  </a:lnTo>
                  <a:lnTo>
                    <a:pt x="85" y="115"/>
                  </a:lnTo>
                  <a:lnTo>
                    <a:pt x="88" y="99"/>
                  </a:lnTo>
                  <a:lnTo>
                    <a:pt x="90" y="81"/>
                  </a:lnTo>
                  <a:lnTo>
                    <a:pt x="88" y="63"/>
                  </a:lnTo>
                  <a:lnTo>
                    <a:pt x="85" y="47"/>
                  </a:lnTo>
                  <a:lnTo>
                    <a:pt x="80" y="32"/>
                  </a:lnTo>
                  <a:lnTo>
                    <a:pt x="72" y="22"/>
                  </a:lnTo>
                  <a:lnTo>
                    <a:pt x="59" y="19"/>
                  </a:lnTo>
                  <a:close/>
                  <a:moveTo>
                    <a:pt x="59" y="0"/>
                  </a:moveTo>
                  <a:lnTo>
                    <a:pt x="78" y="3"/>
                  </a:lnTo>
                  <a:lnTo>
                    <a:pt x="95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5" y="153"/>
                  </a:lnTo>
                  <a:lnTo>
                    <a:pt x="78" y="161"/>
                  </a:lnTo>
                  <a:lnTo>
                    <a:pt x="59" y="164"/>
                  </a:lnTo>
                  <a:lnTo>
                    <a:pt x="41" y="161"/>
                  </a:lnTo>
                  <a:lnTo>
                    <a:pt x="25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167"/>
            <p:cNvSpPr/>
            <p:nvPr/>
          </p:nvSpPr>
          <p:spPr bwMode="auto">
            <a:xfrm>
              <a:off x="4872375" y="3256718"/>
              <a:ext cx="331057" cy="299522"/>
            </a:xfrm>
            <a:custGeom>
              <a:avLst/>
              <a:gdLst>
                <a:gd name="T0" fmla="*/ 0 w 179"/>
                <a:gd name="T1" fmla="*/ 0 h 161"/>
                <a:gd name="T2" fmla="*/ 29 w 179"/>
                <a:gd name="T3" fmla="*/ 0 h 161"/>
                <a:gd name="T4" fmla="*/ 49 w 179"/>
                <a:gd name="T5" fmla="*/ 106 h 161"/>
                <a:gd name="T6" fmla="*/ 49 w 179"/>
                <a:gd name="T7" fmla="*/ 111 h 161"/>
                <a:gd name="T8" fmla="*/ 50 w 179"/>
                <a:gd name="T9" fmla="*/ 116 h 161"/>
                <a:gd name="T10" fmla="*/ 50 w 179"/>
                <a:gd name="T11" fmla="*/ 121 h 161"/>
                <a:gd name="T12" fmla="*/ 50 w 179"/>
                <a:gd name="T13" fmla="*/ 122 h 161"/>
                <a:gd name="T14" fmla="*/ 52 w 179"/>
                <a:gd name="T15" fmla="*/ 124 h 161"/>
                <a:gd name="T16" fmla="*/ 52 w 179"/>
                <a:gd name="T17" fmla="*/ 124 h 161"/>
                <a:gd name="T18" fmla="*/ 52 w 179"/>
                <a:gd name="T19" fmla="*/ 122 h 161"/>
                <a:gd name="T20" fmla="*/ 52 w 179"/>
                <a:gd name="T21" fmla="*/ 121 h 161"/>
                <a:gd name="T22" fmla="*/ 54 w 179"/>
                <a:gd name="T23" fmla="*/ 116 h 161"/>
                <a:gd name="T24" fmla="*/ 54 w 179"/>
                <a:gd name="T25" fmla="*/ 111 h 161"/>
                <a:gd name="T26" fmla="*/ 55 w 179"/>
                <a:gd name="T27" fmla="*/ 106 h 161"/>
                <a:gd name="T28" fmla="*/ 80 w 179"/>
                <a:gd name="T29" fmla="*/ 0 h 161"/>
                <a:gd name="T30" fmla="*/ 101 w 179"/>
                <a:gd name="T31" fmla="*/ 0 h 161"/>
                <a:gd name="T32" fmla="*/ 125 w 179"/>
                <a:gd name="T33" fmla="*/ 106 h 161"/>
                <a:gd name="T34" fmla="*/ 125 w 179"/>
                <a:gd name="T35" fmla="*/ 111 h 161"/>
                <a:gd name="T36" fmla="*/ 127 w 179"/>
                <a:gd name="T37" fmla="*/ 116 h 161"/>
                <a:gd name="T38" fmla="*/ 127 w 179"/>
                <a:gd name="T39" fmla="*/ 119 h 161"/>
                <a:gd name="T40" fmla="*/ 127 w 179"/>
                <a:gd name="T41" fmla="*/ 122 h 161"/>
                <a:gd name="T42" fmla="*/ 128 w 179"/>
                <a:gd name="T43" fmla="*/ 124 h 161"/>
                <a:gd name="T44" fmla="*/ 128 w 179"/>
                <a:gd name="T45" fmla="*/ 124 h 161"/>
                <a:gd name="T46" fmla="*/ 128 w 179"/>
                <a:gd name="T47" fmla="*/ 122 h 161"/>
                <a:gd name="T48" fmla="*/ 128 w 179"/>
                <a:gd name="T49" fmla="*/ 119 h 161"/>
                <a:gd name="T50" fmla="*/ 128 w 179"/>
                <a:gd name="T51" fmla="*/ 116 h 161"/>
                <a:gd name="T52" fmla="*/ 130 w 179"/>
                <a:gd name="T53" fmla="*/ 111 h 161"/>
                <a:gd name="T54" fmla="*/ 130 w 179"/>
                <a:gd name="T55" fmla="*/ 106 h 161"/>
                <a:gd name="T56" fmla="*/ 151 w 179"/>
                <a:gd name="T57" fmla="*/ 0 h 161"/>
                <a:gd name="T58" fmla="*/ 179 w 179"/>
                <a:gd name="T59" fmla="*/ 0 h 161"/>
                <a:gd name="T60" fmla="*/ 141 w 179"/>
                <a:gd name="T61" fmla="*/ 161 h 161"/>
                <a:gd name="T62" fmla="*/ 115 w 179"/>
                <a:gd name="T63" fmla="*/ 161 h 161"/>
                <a:gd name="T64" fmla="*/ 93 w 179"/>
                <a:gd name="T65" fmla="*/ 62 h 161"/>
                <a:gd name="T66" fmla="*/ 91 w 179"/>
                <a:gd name="T67" fmla="*/ 57 h 161"/>
                <a:gd name="T68" fmla="*/ 89 w 179"/>
                <a:gd name="T69" fmla="*/ 52 h 161"/>
                <a:gd name="T70" fmla="*/ 89 w 179"/>
                <a:gd name="T71" fmla="*/ 49 h 161"/>
                <a:gd name="T72" fmla="*/ 89 w 179"/>
                <a:gd name="T73" fmla="*/ 46 h 161"/>
                <a:gd name="T74" fmla="*/ 89 w 179"/>
                <a:gd name="T75" fmla="*/ 46 h 161"/>
                <a:gd name="T76" fmla="*/ 88 w 179"/>
                <a:gd name="T77" fmla="*/ 46 h 161"/>
                <a:gd name="T78" fmla="*/ 88 w 179"/>
                <a:gd name="T79" fmla="*/ 46 h 161"/>
                <a:gd name="T80" fmla="*/ 88 w 179"/>
                <a:gd name="T81" fmla="*/ 49 h 161"/>
                <a:gd name="T82" fmla="*/ 88 w 179"/>
                <a:gd name="T83" fmla="*/ 52 h 161"/>
                <a:gd name="T84" fmla="*/ 86 w 179"/>
                <a:gd name="T85" fmla="*/ 57 h 161"/>
                <a:gd name="T86" fmla="*/ 86 w 179"/>
                <a:gd name="T87" fmla="*/ 62 h 161"/>
                <a:gd name="T88" fmla="*/ 62 w 179"/>
                <a:gd name="T89" fmla="*/ 161 h 161"/>
                <a:gd name="T90" fmla="*/ 36 w 179"/>
                <a:gd name="T91" fmla="*/ 161 h 161"/>
                <a:gd name="T92" fmla="*/ 0 w 179"/>
                <a:gd name="T9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61">
                  <a:moveTo>
                    <a:pt x="0" y="0"/>
                  </a:moveTo>
                  <a:lnTo>
                    <a:pt x="29" y="0"/>
                  </a:lnTo>
                  <a:lnTo>
                    <a:pt x="49" y="106"/>
                  </a:lnTo>
                  <a:lnTo>
                    <a:pt x="49" y="111"/>
                  </a:lnTo>
                  <a:lnTo>
                    <a:pt x="50" y="116"/>
                  </a:lnTo>
                  <a:lnTo>
                    <a:pt x="50" y="121"/>
                  </a:lnTo>
                  <a:lnTo>
                    <a:pt x="50" y="122"/>
                  </a:lnTo>
                  <a:lnTo>
                    <a:pt x="52" y="124"/>
                  </a:lnTo>
                  <a:lnTo>
                    <a:pt x="52" y="124"/>
                  </a:lnTo>
                  <a:lnTo>
                    <a:pt x="52" y="122"/>
                  </a:lnTo>
                  <a:lnTo>
                    <a:pt x="52" y="121"/>
                  </a:lnTo>
                  <a:lnTo>
                    <a:pt x="54" y="116"/>
                  </a:lnTo>
                  <a:lnTo>
                    <a:pt x="54" y="111"/>
                  </a:lnTo>
                  <a:lnTo>
                    <a:pt x="55" y="106"/>
                  </a:lnTo>
                  <a:lnTo>
                    <a:pt x="80" y="0"/>
                  </a:lnTo>
                  <a:lnTo>
                    <a:pt x="101" y="0"/>
                  </a:lnTo>
                  <a:lnTo>
                    <a:pt x="125" y="106"/>
                  </a:lnTo>
                  <a:lnTo>
                    <a:pt x="125" y="111"/>
                  </a:lnTo>
                  <a:lnTo>
                    <a:pt x="127" y="116"/>
                  </a:lnTo>
                  <a:lnTo>
                    <a:pt x="127" y="119"/>
                  </a:lnTo>
                  <a:lnTo>
                    <a:pt x="127" y="122"/>
                  </a:lnTo>
                  <a:lnTo>
                    <a:pt x="128" y="124"/>
                  </a:lnTo>
                  <a:lnTo>
                    <a:pt x="128" y="124"/>
                  </a:lnTo>
                  <a:lnTo>
                    <a:pt x="128" y="122"/>
                  </a:lnTo>
                  <a:lnTo>
                    <a:pt x="128" y="119"/>
                  </a:lnTo>
                  <a:lnTo>
                    <a:pt x="128" y="116"/>
                  </a:lnTo>
                  <a:lnTo>
                    <a:pt x="130" y="111"/>
                  </a:lnTo>
                  <a:lnTo>
                    <a:pt x="130" y="106"/>
                  </a:lnTo>
                  <a:lnTo>
                    <a:pt x="151" y="0"/>
                  </a:lnTo>
                  <a:lnTo>
                    <a:pt x="179" y="0"/>
                  </a:lnTo>
                  <a:lnTo>
                    <a:pt x="141" y="161"/>
                  </a:lnTo>
                  <a:lnTo>
                    <a:pt x="115" y="161"/>
                  </a:lnTo>
                  <a:lnTo>
                    <a:pt x="93" y="62"/>
                  </a:lnTo>
                  <a:lnTo>
                    <a:pt x="91" y="57"/>
                  </a:lnTo>
                  <a:lnTo>
                    <a:pt x="89" y="52"/>
                  </a:lnTo>
                  <a:lnTo>
                    <a:pt x="89" y="49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8" y="49"/>
                  </a:lnTo>
                  <a:lnTo>
                    <a:pt x="88" y="52"/>
                  </a:lnTo>
                  <a:lnTo>
                    <a:pt x="86" y="57"/>
                  </a:lnTo>
                  <a:lnTo>
                    <a:pt x="86" y="62"/>
                  </a:lnTo>
                  <a:lnTo>
                    <a:pt x="62" y="161"/>
                  </a:lnTo>
                  <a:lnTo>
                    <a:pt x="36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168"/>
            <p:cNvSpPr/>
            <p:nvPr/>
          </p:nvSpPr>
          <p:spPr bwMode="auto">
            <a:xfrm>
              <a:off x="5274370" y="3256718"/>
              <a:ext cx="134002" cy="299522"/>
            </a:xfrm>
            <a:custGeom>
              <a:avLst/>
              <a:gdLst>
                <a:gd name="T0" fmla="*/ 0 w 76"/>
                <a:gd name="T1" fmla="*/ 0 h 161"/>
                <a:gd name="T2" fmla="*/ 76 w 76"/>
                <a:gd name="T3" fmla="*/ 0 h 161"/>
                <a:gd name="T4" fmla="*/ 76 w 76"/>
                <a:gd name="T5" fmla="*/ 20 h 161"/>
                <a:gd name="T6" fmla="*/ 29 w 76"/>
                <a:gd name="T7" fmla="*/ 20 h 161"/>
                <a:gd name="T8" fmla="*/ 29 w 76"/>
                <a:gd name="T9" fmla="*/ 69 h 161"/>
                <a:gd name="T10" fmla="*/ 72 w 76"/>
                <a:gd name="T11" fmla="*/ 69 h 161"/>
                <a:gd name="T12" fmla="*/ 72 w 76"/>
                <a:gd name="T13" fmla="*/ 88 h 161"/>
                <a:gd name="T14" fmla="*/ 29 w 76"/>
                <a:gd name="T15" fmla="*/ 88 h 161"/>
                <a:gd name="T16" fmla="*/ 29 w 76"/>
                <a:gd name="T17" fmla="*/ 142 h 161"/>
                <a:gd name="T18" fmla="*/ 76 w 76"/>
                <a:gd name="T19" fmla="*/ 142 h 161"/>
                <a:gd name="T20" fmla="*/ 76 w 76"/>
                <a:gd name="T21" fmla="*/ 161 h 161"/>
                <a:gd name="T22" fmla="*/ 0 w 76"/>
                <a:gd name="T23" fmla="*/ 161 h 161"/>
                <a:gd name="T24" fmla="*/ 0 w 76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61">
                  <a:moveTo>
                    <a:pt x="0" y="0"/>
                  </a:moveTo>
                  <a:lnTo>
                    <a:pt x="76" y="0"/>
                  </a:lnTo>
                  <a:lnTo>
                    <a:pt x="76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2" y="69"/>
                  </a:lnTo>
                  <a:lnTo>
                    <a:pt x="72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6" y="142"/>
                  </a:lnTo>
                  <a:lnTo>
                    <a:pt x="76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169"/>
            <p:cNvSpPr>
              <a:spLocks noEditPoints="1"/>
            </p:cNvSpPr>
            <p:nvPr/>
          </p:nvSpPr>
          <p:spPr bwMode="auto">
            <a:xfrm>
              <a:off x="5495075" y="3256718"/>
              <a:ext cx="197060" cy="299522"/>
            </a:xfrm>
            <a:custGeom>
              <a:avLst/>
              <a:gdLst>
                <a:gd name="T0" fmla="*/ 44 w 107"/>
                <a:gd name="T1" fmla="*/ 16 h 162"/>
                <a:gd name="T2" fmla="*/ 37 w 107"/>
                <a:gd name="T3" fmla="*/ 18 h 162"/>
                <a:gd name="T4" fmla="*/ 32 w 107"/>
                <a:gd name="T5" fmla="*/ 18 h 162"/>
                <a:gd name="T6" fmla="*/ 29 w 107"/>
                <a:gd name="T7" fmla="*/ 19 h 162"/>
                <a:gd name="T8" fmla="*/ 29 w 107"/>
                <a:gd name="T9" fmla="*/ 83 h 162"/>
                <a:gd name="T10" fmla="*/ 32 w 107"/>
                <a:gd name="T11" fmla="*/ 83 h 162"/>
                <a:gd name="T12" fmla="*/ 35 w 107"/>
                <a:gd name="T13" fmla="*/ 83 h 162"/>
                <a:gd name="T14" fmla="*/ 40 w 107"/>
                <a:gd name="T15" fmla="*/ 83 h 162"/>
                <a:gd name="T16" fmla="*/ 55 w 107"/>
                <a:gd name="T17" fmla="*/ 81 h 162"/>
                <a:gd name="T18" fmla="*/ 65 w 107"/>
                <a:gd name="T19" fmla="*/ 75 h 162"/>
                <a:gd name="T20" fmla="*/ 71 w 107"/>
                <a:gd name="T21" fmla="*/ 63 h 162"/>
                <a:gd name="T22" fmla="*/ 74 w 107"/>
                <a:gd name="T23" fmla="*/ 50 h 162"/>
                <a:gd name="T24" fmla="*/ 71 w 107"/>
                <a:gd name="T25" fmla="*/ 35 h 162"/>
                <a:gd name="T26" fmla="*/ 66 w 107"/>
                <a:gd name="T27" fmla="*/ 24 h 162"/>
                <a:gd name="T28" fmla="*/ 57 w 107"/>
                <a:gd name="T29" fmla="*/ 19 h 162"/>
                <a:gd name="T30" fmla="*/ 44 w 107"/>
                <a:gd name="T31" fmla="*/ 16 h 162"/>
                <a:gd name="T32" fmla="*/ 44 w 107"/>
                <a:gd name="T33" fmla="*/ 0 h 162"/>
                <a:gd name="T34" fmla="*/ 65 w 107"/>
                <a:gd name="T35" fmla="*/ 1 h 162"/>
                <a:gd name="T36" fmla="*/ 81 w 107"/>
                <a:gd name="T37" fmla="*/ 8 h 162"/>
                <a:gd name="T38" fmla="*/ 92 w 107"/>
                <a:gd name="T39" fmla="*/ 18 h 162"/>
                <a:gd name="T40" fmla="*/ 100 w 107"/>
                <a:gd name="T41" fmla="*/ 32 h 162"/>
                <a:gd name="T42" fmla="*/ 102 w 107"/>
                <a:gd name="T43" fmla="*/ 48 h 162"/>
                <a:gd name="T44" fmla="*/ 99 w 107"/>
                <a:gd name="T45" fmla="*/ 65 h 162"/>
                <a:gd name="T46" fmla="*/ 91 w 107"/>
                <a:gd name="T47" fmla="*/ 78 h 162"/>
                <a:gd name="T48" fmla="*/ 78 w 107"/>
                <a:gd name="T49" fmla="*/ 86 h 162"/>
                <a:gd name="T50" fmla="*/ 60 w 107"/>
                <a:gd name="T51" fmla="*/ 91 h 162"/>
                <a:gd name="T52" fmla="*/ 60 w 107"/>
                <a:gd name="T53" fmla="*/ 91 h 162"/>
                <a:gd name="T54" fmla="*/ 107 w 107"/>
                <a:gd name="T55" fmla="*/ 162 h 162"/>
                <a:gd name="T56" fmla="*/ 74 w 107"/>
                <a:gd name="T57" fmla="*/ 162 h 162"/>
                <a:gd name="T58" fmla="*/ 29 w 107"/>
                <a:gd name="T59" fmla="*/ 89 h 162"/>
                <a:gd name="T60" fmla="*/ 29 w 107"/>
                <a:gd name="T61" fmla="*/ 89 h 162"/>
                <a:gd name="T62" fmla="*/ 29 w 107"/>
                <a:gd name="T63" fmla="*/ 162 h 162"/>
                <a:gd name="T64" fmla="*/ 0 w 107"/>
                <a:gd name="T65" fmla="*/ 162 h 162"/>
                <a:gd name="T66" fmla="*/ 0 w 107"/>
                <a:gd name="T67" fmla="*/ 8 h 162"/>
                <a:gd name="T68" fmla="*/ 19 w 107"/>
                <a:gd name="T69" fmla="*/ 3 h 162"/>
                <a:gd name="T70" fmla="*/ 44 w 107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162">
                  <a:moveTo>
                    <a:pt x="44" y="16"/>
                  </a:moveTo>
                  <a:lnTo>
                    <a:pt x="37" y="18"/>
                  </a:lnTo>
                  <a:lnTo>
                    <a:pt x="32" y="18"/>
                  </a:lnTo>
                  <a:lnTo>
                    <a:pt x="29" y="19"/>
                  </a:lnTo>
                  <a:lnTo>
                    <a:pt x="29" y="83"/>
                  </a:lnTo>
                  <a:lnTo>
                    <a:pt x="32" y="83"/>
                  </a:lnTo>
                  <a:lnTo>
                    <a:pt x="35" y="83"/>
                  </a:lnTo>
                  <a:lnTo>
                    <a:pt x="40" y="83"/>
                  </a:lnTo>
                  <a:lnTo>
                    <a:pt x="55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4" y="50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2" y="18"/>
                  </a:lnTo>
                  <a:lnTo>
                    <a:pt x="100" y="32"/>
                  </a:lnTo>
                  <a:lnTo>
                    <a:pt x="102" y="48"/>
                  </a:lnTo>
                  <a:lnTo>
                    <a:pt x="99" y="65"/>
                  </a:lnTo>
                  <a:lnTo>
                    <a:pt x="91" y="78"/>
                  </a:lnTo>
                  <a:lnTo>
                    <a:pt x="78" y="86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107" y="162"/>
                  </a:lnTo>
                  <a:lnTo>
                    <a:pt x="74" y="162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9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9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0" name="Rectangle 170"/>
            <p:cNvSpPr>
              <a:spLocks noChangeArrowheads="1"/>
            </p:cNvSpPr>
            <p:nvPr/>
          </p:nvSpPr>
          <p:spPr bwMode="auto">
            <a:xfrm>
              <a:off x="5763074" y="3256718"/>
              <a:ext cx="55179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71"/>
            <p:cNvSpPr/>
            <p:nvPr/>
          </p:nvSpPr>
          <p:spPr bwMode="auto">
            <a:xfrm>
              <a:off x="5904955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8 w 117"/>
                <a:gd name="T3" fmla="*/ 0 h 161"/>
                <a:gd name="T4" fmla="*/ 84 w 117"/>
                <a:gd name="T5" fmla="*/ 98 h 161"/>
                <a:gd name="T6" fmla="*/ 88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3 w 117"/>
                <a:gd name="T13" fmla="*/ 114 h 161"/>
                <a:gd name="T14" fmla="*/ 93 w 117"/>
                <a:gd name="T15" fmla="*/ 114 h 161"/>
                <a:gd name="T16" fmla="*/ 93 w 117"/>
                <a:gd name="T17" fmla="*/ 114 h 161"/>
                <a:gd name="T18" fmla="*/ 93 w 117"/>
                <a:gd name="T19" fmla="*/ 113 h 161"/>
                <a:gd name="T20" fmla="*/ 93 w 117"/>
                <a:gd name="T21" fmla="*/ 109 h 161"/>
                <a:gd name="T22" fmla="*/ 93 w 117"/>
                <a:gd name="T23" fmla="*/ 104 h 161"/>
                <a:gd name="T24" fmla="*/ 93 w 117"/>
                <a:gd name="T25" fmla="*/ 98 h 161"/>
                <a:gd name="T26" fmla="*/ 93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3 w 117"/>
                <a:gd name="T33" fmla="*/ 161 h 161"/>
                <a:gd name="T34" fmla="*/ 32 w 117"/>
                <a:gd name="T35" fmla="*/ 57 h 161"/>
                <a:gd name="T36" fmla="*/ 29 w 117"/>
                <a:gd name="T37" fmla="*/ 52 h 161"/>
                <a:gd name="T38" fmla="*/ 28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3 w 117"/>
                <a:gd name="T47" fmla="*/ 39 h 161"/>
                <a:gd name="T48" fmla="*/ 23 w 117"/>
                <a:gd name="T49" fmla="*/ 41 h 161"/>
                <a:gd name="T50" fmla="*/ 23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8" y="0"/>
                  </a:lnTo>
                  <a:lnTo>
                    <a:pt x="84" y="98"/>
                  </a:lnTo>
                  <a:lnTo>
                    <a:pt x="88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3"/>
                  </a:lnTo>
                  <a:lnTo>
                    <a:pt x="93" y="109"/>
                  </a:lnTo>
                  <a:lnTo>
                    <a:pt x="93" y="104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3" y="161"/>
                  </a:lnTo>
                  <a:lnTo>
                    <a:pt x="32" y="57"/>
                  </a:lnTo>
                  <a:lnTo>
                    <a:pt x="29" y="52"/>
                  </a:lnTo>
                  <a:lnTo>
                    <a:pt x="28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3" y="39"/>
                  </a:lnTo>
                  <a:lnTo>
                    <a:pt x="23" y="41"/>
                  </a:lnTo>
                  <a:lnTo>
                    <a:pt x="23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72"/>
            <p:cNvSpPr/>
            <p:nvPr/>
          </p:nvSpPr>
          <p:spPr bwMode="auto">
            <a:xfrm>
              <a:off x="6196603" y="3256718"/>
              <a:ext cx="204940" cy="299522"/>
            </a:xfrm>
            <a:custGeom>
              <a:avLst/>
              <a:gdLst>
                <a:gd name="T0" fmla="*/ 70 w 112"/>
                <a:gd name="T1" fmla="*/ 0 h 164"/>
                <a:gd name="T2" fmla="*/ 86 w 112"/>
                <a:gd name="T3" fmla="*/ 1 h 164"/>
                <a:gd name="T4" fmla="*/ 99 w 112"/>
                <a:gd name="T5" fmla="*/ 3 h 164"/>
                <a:gd name="T6" fmla="*/ 111 w 112"/>
                <a:gd name="T7" fmla="*/ 8 h 164"/>
                <a:gd name="T8" fmla="*/ 101 w 112"/>
                <a:gd name="T9" fmla="*/ 26 h 164"/>
                <a:gd name="T10" fmla="*/ 91 w 112"/>
                <a:gd name="T11" fmla="*/ 22 h 164"/>
                <a:gd name="T12" fmla="*/ 73 w 112"/>
                <a:gd name="T13" fmla="*/ 21 h 164"/>
                <a:gd name="T14" fmla="*/ 59 w 112"/>
                <a:gd name="T15" fmla="*/ 22 h 164"/>
                <a:gd name="T16" fmla="*/ 47 w 112"/>
                <a:gd name="T17" fmla="*/ 31 h 164"/>
                <a:gd name="T18" fmla="*/ 38 w 112"/>
                <a:gd name="T19" fmla="*/ 42 h 164"/>
                <a:gd name="T20" fmla="*/ 33 w 112"/>
                <a:gd name="T21" fmla="*/ 60 h 164"/>
                <a:gd name="T22" fmla="*/ 29 w 112"/>
                <a:gd name="T23" fmla="*/ 83 h 164"/>
                <a:gd name="T24" fmla="*/ 33 w 112"/>
                <a:gd name="T25" fmla="*/ 104 h 164"/>
                <a:gd name="T26" fmla="*/ 38 w 112"/>
                <a:gd name="T27" fmla="*/ 122 h 164"/>
                <a:gd name="T28" fmla="*/ 46 w 112"/>
                <a:gd name="T29" fmla="*/ 133 h 164"/>
                <a:gd name="T30" fmla="*/ 55 w 112"/>
                <a:gd name="T31" fmla="*/ 141 h 164"/>
                <a:gd name="T32" fmla="*/ 68 w 112"/>
                <a:gd name="T33" fmla="*/ 144 h 164"/>
                <a:gd name="T34" fmla="*/ 75 w 112"/>
                <a:gd name="T35" fmla="*/ 143 h 164"/>
                <a:gd name="T36" fmla="*/ 78 w 112"/>
                <a:gd name="T37" fmla="*/ 143 h 164"/>
                <a:gd name="T38" fmla="*/ 81 w 112"/>
                <a:gd name="T39" fmla="*/ 141 h 164"/>
                <a:gd name="T40" fmla="*/ 85 w 112"/>
                <a:gd name="T41" fmla="*/ 141 h 164"/>
                <a:gd name="T42" fmla="*/ 85 w 112"/>
                <a:gd name="T43" fmla="*/ 88 h 164"/>
                <a:gd name="T44" fmla="*/ 62 w 112"/>
                <a:gd name="T45" fmla="*/ 88 h 164"/>
                <a:gd name="T46" fmla="*/ 62 w 112"/>
                <a:gd name="T47" fmla="*/ 70 h 164"/>
                <a:gd name="T48" fmla="*/ 112 w 112"/>
                <a:gd name="T49" fmla="*/ 70 h 164"/>
                <a:gd name="T50" fmla="*/ 112 w 112"/>
                <a:gd name="T51" fmla="*/ 156 h 164"/>
                <a:gd name="T52" fmla="*/ 101 w 112"/>
                <a:gd name="T53" fmla="*/ 161 h 164"/>
                <a:gd name="T54" fmla="*/ 88 w 112"/>
                <a:gd name="T55" fmla="*/ 164 h 164"/>
                <a:gd name="T56" fmla="*/ 70 w 112"/>
                <a:gd name="T57" fmla="*/ 164 h 164"/>
                <a:gd name="T58" fmla="*/ 46 w 112"/>
                <a:gd name="T59" fmla="*/ 161 h 164"/>
                <a:gd name="T60" fmla="*/ 26 w 112"/>
                <a:gd name="T61" fmla="*/ 151 h 164"/>
                <a:gd name="T62" fmla="*/ 13 w 112"/>
                <a:gd name="T63" fmla="*/ 133 h 164"/>
                <a:gd name="T64" fmla="*/ 3 w 112"/>
                <a:gd name="T65" fmla="*/ 110 h 164"/>
                <a:gd name="T66" fmla="*/ 0 w 112"/>
                <a:gd name="T67" fmla="*/ 81 h 164"/>
                <a:gd name="T68" fmla="*/ 3 w 112"/>
                <a:gd name="T69" fmla="*/ 53 h 164"/>
                <a:gd name="T70" fmla="*/ 13 w 112"/>
                <a:gd name="T71" fmla="*/ 31 h 164"/>
                <a:gd name="T72" fmla="*/ 28 w 112"/>
                <a:gd name="T73" fmla="*/ 14 h 164"/>
                <a:gd name="T74" fmla="*/ 47 w 112"/>
                <a:gd name="T75" fmla="*/ 3 h 164"/>
                <a:gd name="T76" fmla="*/ 70 w 112"/>
                <a:gd name="T7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64">
                  <a:moveTo>
                    <a:pt x="70" y="0"/>
                  </a:moveTo>
                  <a:lnTo>
                    <a:pt x="86" y="1"/>
                  </a:lnTo>
                  <a:lnTo>
                    <a:pt x="99" y="3"/>
                  </a:lnTo>
                  <a:lnTo>
                    <a:pt x="111" y="8"/>
                  </a:lnTo>
                  <a:lnTo>
                    <a:pt x="101" y="26"/>
                  </a:lnTo>
                  <a:lnTo>
                    <a:pt x="91" y="22"/>
                  </a:lnTo>
                  <a:lnTo>
                    <a:pt x="73" y="21"/>
                  </a:lnTo>
                  <a:lnTo>
                    <a:pt x="59" y="22"/>
                  </a:lnTo>
                  <a:lnTo>
                    <a:pt x="47" y="31"/>
                  </a:lnTo>
                  <a:lnTo>
                    <a:pt x="38" y="42"/>
                  </a:lnTo>
                  <a:lnTo>
                    <a:pt x="33" y="60"/>
                  </a:lnTo>
                  <a:lnTo>
                    <a:pt x="29" y="83"/>
                  </a:lnTo>
                  <a:lnTo>
                    <a:pt x="33" y="104"/>
                  </a:lnTo>
                  <a:lnTo>
                    <a:pt x="38" y="122"/>
                  </a:lnTo>
                  <a:lnTo>
                    <a:pt x="46" y="133"/>
                  </a:lnTo>
                  <a:lnTo>
                    <a:pt x="55" y="141"/>
                  </a:lnTo>
                  <a:lnTo>
                    <a:pt x="68" y="144"/>
                  </a:lnTo>
                  <a:lnTo>
                    <a:pt x="75" y="143"/>
                  </a:lnTo>
                  <a:lnTo>
                    <a:pt x="78" y="143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88"/>
                  </a:lnTo>
                  <a:lnTo>
                    <a:pt x="62" y="88"/>
                  </a:lnTo>
                  <a:lnTo>
                    <a:pt x="62" y="70"/>
                  </a:lnTo>
                  <a:lnTo>
                    <a:pt x="112" y="70"/>
                  </a:lnTo>
                  <a:lnTo>
                    <a:pt x="112" y="156"/>
                  </a:lnTo>
                  <a:lnTo>
                    <a:pt x="101" y="161"/>
                  </a:lnTo>
                  <a:lnTo>
                    <a:pt x="88" y="164"/>
                  </a:lnTo>
                  <a:lnTo>
                    <a:pt x="70" y="164"/>
                  </a:lnTo>
                  <a:lnTo>
                    <a:pt x="46" y="161"/>
                  </a:lnTo>
                  <a:lnTo>
                    <a:pt x="26" y="151"/>
                  </a:lnTo>
                  <a:lnTo>
                    <a:pt x="13" y="133"/>
                  </a:lnTo>
                  <a:lnTo>
                    <a:pt x="3" y="110"/>
                  </a:lnTo>
                  <a:lnTo>
                    <a:pt x="0" y="81"/>
                  </a:lnTo>
                  <a:lnTo>
                    <a:pt x="3" y="53"/>
                  </a:lnTo>
                  <a:lnTo>
                    <a:pt x="13" y="31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3" name="Freeform 173"/>
            <p:cNvSpPr/>
            <p:nvPr/>
          </p:nvSpPr>
          <p:spPr bwMode="auto">
            <a:xfrm>
              <a:off x="6606484" y="3256718"/>
              <a:ext cx="212820" cy="299522"/>
            </a:xfrm>
            <a:custGeom>
              <a:avLst/>
              <a:gdLst>
                <a:gd name="T0" fmla="*/ 0 w 116"/>
                <a:gd name="T1" fmla="*/ 0 h 161"/>
                <a:gd name="T2" fmla="*/ 33 w 116"/>
                <a:gd name="T3" fmla="*/ 0 h 161"/>
                <a:gd name="T4" fmla="*/ 59 w 116"/>
                <a:gd name="T5" fmla="*/ 67 h 161"/>
                <a:gd name="T6" fmla="*/ 60 w 116"/>
                <a:gd name="T7" fmla="*/ 67 h 161"/>
                <a:gd name="T8" fmla="*/ 88 w 116"/>
                <a:gd name="T9" fmla="*/ 0 h 161"/>
                <a:gd name="T10" fmla="*/ 116 w 116"/>
                <a:gd name="T11" fmla="*/ 0 h 161"/>
                <a:gd name="T12" fmla="*/ 73 w 116"/>
                <a:gd name="T13" fmla="*/ 91 h 161"/>
                <a:gd name="T14" fmla="*/ 73 w 116"/>
                <a:gd name="T15" fmla="*/ 161 h 161"/>
                <a:gd name="T16" fmla="*/ 44 w 116"/>
                <a:gd name="T17" fmla="*/ 161 h 161"/>
                <a:gd name="T18" fmla="*/ 44 w 116"/>
                <a:gd name="T19" fmla="*/ 91 h 161"/>
                <a:gd name="T20" fmla="*/ 0 w 116"/>
                <a:gd name="T2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1">
                  <a:moveTo>
                    <a:pt x="0" y="0"/>
                  </a:moveTo>
                  <a:lnTo>
                    <a:pt x="33" y="0"/>
                  </a:lnTo>
                  <a:lnTo>
                    <a:pt x="59" y="67"/>
                  </a:lnTo>
                  <a:lnTo>
                    <a:pt x="60" y="67"/>
                  </a:lnTo>
                  <a:lnTo>
                    <a:pt x="88" y="0"/>
                  </a:lnTo>
                  <a:lnTo>
                    <a:pt x="116" y="0"/>
                  </a:lnTo>
                  <a:lnTo>
                    <a:pt x="73" y="91"/>
                  </a:lnTo>
                  <a:lnTo>
                    <a:pt x="73" y="161"/>
                  </a:lnTo>
                  <a:lnTo>
                    <a:pt x="44" y="161"/>
                  </a:lnTo>
                  <a:lnTo>
                    <a:pt x="44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74"/>
            <p:cNvSpPr>
              <a:spLocks noEditPoints="1"/>
            </p:cNvSpPr>
            <p:nvPr/>
          </p:nvSpPr>
          <p:spPr bwMode="auto">
            <a:xfrm>
              <a:off x="6866598" y="3256718"/>
              <a:ext cx="220705" cy="299522"/>
            </a:xfrm>
            <a:custGeom>
              <a:avLst/>
              <a:gdLst>
                <a:gd name="T0" fmla="*/ 58 w 119"/>
                <a:gd name="T1" fmla="*/ 19 h 164"/>
                <a:gd name="T2" fmla="*/ 47 w 119"/>
                <a:gd name="T3" fmla="*/ 22 h 164"/>
                <a:gd name="T4" fmla="*/ 37 w 119"/>
                <a:gd name="T5" fmla="*/ 32 h 164"/>
                <a:gd name="T6" fmla="*/ 32 w 119"/>
                <a:gd name="T7" fmla="*/ 47 h 164"/>
                <a:gd name="T8" fmla="*/ 29 w 119"/>
                <a:gd name="T9" fmla="*/ 63 h 164"/>
                <a:gd name="T10" fmla="*/ 29 w 119"/>
                <a:gd name="T11" fmla="*/ 81 h 164"/>
                <a:gd name="T12" fmla="*/ 29 w 119"/>
                <a:gd name="T13" fmla="*/ 99 h 164"/>
                <a:gd name="T14" fmla="*/ 32 w 119"/>
                <a:gd name="T15" fmla="*/ 115 h 164"/>
                <a:gd name="T16" fmla="*/ 37 w 119"/>
                <a:gd name="T17" fmla="*/ 130 h 164"/>
                <a:gd name="T18" fmla="*/ 47 w 119"/>
                <a:gd name="T19" fmla="*/ 140 h 164"/>
                <a:gd name="T20" fmla="*/ 58 w 119"/>
                <a:gd name="T21" fmla="*/ 143 h 164"/>
                <a:gd name="T22" fmla="*/ 71 w 119"/>
                <a:gd name="T23" fmla="*/ 140 h 164"/>
                <a:gd name="T24" fmla="*/ 81 w 119"/>
                <a:gd name="T25" fmla="*/ 130 h 164"/>
                <a:gd name="T26" fmla="*/ 86 w 119"/>
                <a:gd name="T27" fmla="*/ 115 h 164"/>
                <a:gd name="T28" fmla="*/ 88 w 119"/>
                <a:gd name="T29" fmla="*/ 99 h 164"/>
                <a:gd name="T30" fmla="*/ 89 w 119"/>
                <a:gd name="T31" fmla="*/ 81 h 164"/>
                <a:gd name="T32" fmla="*/ 88 w 119"/>
                <a:gd name="T33" fmla="*/ 63 h 164"/>
                <a:gd name="T34" fmla="*/ 86 w 119"/>
                <a:gd name="T35" fmla="*/ 47 h 164"/>
                <a:gd name="T36" fmla="*/ 80 w 119"/>
                <a:gd name="T37" fmla="*/ 32 h 164"/>
                <a:gd name="T38" fmla="*/ 71 w 119"/>
                <a:gd name="T39" fmla="*/ 22 h 164"/>
                <a:gd name="T40" fmla="*/ 58 w 119"/>
                <a:gd name="T41" fmla="*/ 19 h 164"/>
                <a:gd name="T42" fmla="*/ 58 w 119"/>
                <a:gd name="T43" fmla="*/ 0 h 164"/>
                <a:gd name="T44" fmla="*/ 78 w 119"/>
                <a:gd name="T45" fmla="*/ 3 h 164"/>
                <a:gd name="T46" fmla="*/ 94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4 w 119"/>
                <a:gd name="T63" fmla="*/ 153 h 164"/>
                <a:gd name="T64" fmla="*/ 78 w 119"/>
                <a:gd name="T65" fmla="*/ 161 h 164"/>
                <a:gd name="T66" fmla="*/ 58 w 119"/>
                <a:gd name="T67" fmla="*/ 164 h 164"/>
                <a:gd name="T68" fmla="*/ 41 w 119"/>
                <a:gd name="T69" fmla="*/ 161 h 164"/>
                <a:gd name="T70" fmla="*/ 24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4 w 119"/>
                <a:gd name="T87" fmla="*/ 11 h 164"/>
                <a:gd name="T88" fmla="*/ 41 w 119"/>
                <a:gd name="T89" fmla="*/ 3 h 164"/>
                <a:gd name="T90" fmla="*/ 58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8" y="19"/>
                  </a:moveTo>
                  <a:lnTo>
                    <a:pt x="47" y="22"/>
                  </a:lnTo>
                  <a:lnTo>
                    <a:pt x="37" y="32"/>
                  </a:lnTo>
                  <a:lnTo>
                    <a:pt x="32" y="47"/>
                  </a:lnTo>
                  <a:lnTo>
                    <a:pt x="29" y="63"/>
                  </a:lnTo>
                  <a:lnTo>
                    <a:pt x="29" y="81"/>
                  </a:lnTo>
                  <a:lnTo>
                    <a:pt x="29" y="99"/>
                  </a:lnTo>
                  <a:lnTo>
                    <a:pt x="32" y="115"/>
                  </a:lnTo>
                  <a:lnTo>
                    <a:pt x="37" y="130"/>
                  </a:lnTo>
                  <a:lnTo>
                    <a:pt x="47" y="140"/>
                  </a:lnTo>
                  <a:lnTo>
                    <a:pt x="58" y="143"/>
                  </a:lnTo>
                  <a:lnTo>
                    <a:pt x="71" y="140"/>
                  </a:lnTo>
                  <a:lnTo>
                    <a:pt x="81" y="130"/>
                  </a:lnTo>
                  <a:lnTo>
                    <a:pt x="86" y="115"/>
                  </a:lnTo>
                  <a:lnTo>
                    <a:pt x="88" y="99"/>
                  </a:lnTo>
                  <a:lnTo>
                    <a:pt x="89" y="81"/>
                  </a:lnTo>
                  <a:lnTo>
                    <a:pt x="88" y="63"/>
                  </a:lnTo>
                  <a:lnTo>
                    <a:pt x="86" y="47"/>
                  </a:lnTo>
                  <a:lnTo>
                    <a:pt x="80" y="32"/>
                  </a:lnTo>
                  <a:lnTo>
                    <a:pt x="71" y="22"/>
                  </a:lnTo>
                  <a:lnTo>
                    <a:pt x="58" y="19"/>
                  </a:lnTo>
                  <a:close/>
                  <a:moveTo>
                    <a:pt x="58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4" y="153"/>
                  </a:lnTo>
                  <a:lnTo>
                    <a:pt x="78" y="161"/>
                  </a:lnTo>
                  <a:lnTo>
                    <a:pt x="58" y="164"/>
                  </a:lnTo>
                  <a:lnTo>
                    <a:pt x="41" y="161"/>
                  </a:lnTo>
                  <a:lnTo>
                    <a:pt x="24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75"/>
            <p:cNvSpPr/>
            <p:nvPr/>
          </p:nvSpPr>
          <p:spPr bwMode="auto">
            <a:xfrm>
              <a:off x="7166125" y="3256718"/>
              <a:ext cx="189176" cy="299522"/>
            </a:xfrm>
            <a:custGeom>
              <a:avLst/>
              <a:gdLst>
                <a:gd name="T0" fmla="*/ 0 w 106"/>
                <a:gd name="T1" fmla="*/ 0 h 163"/>
                <a:gd name="T2" fmla="*/ 29 w 106"/>
                <a:gd name="T3" fmla="*/ 0 h 163"/>
                <a:gd name="T4" fmla="*/ 29 w 106"/>
                <a:gd name="T5" fmla="*/ 114 h 163"/>
                <a:gd name="T6" fmla="*/ 32 w 106"/>
                <a:gd name="T7" fmla="*/ 129 h 163"/>
                <a:gd name="T8" fmla="*/ 42 w 106"/>
                <a:gd name="T9" fmla="*/ 137 h 163"/>
                <a:gd name="T10" fmla="*/ 54 w 106"/>
                <a:gd name="T11" fmla="*/ 140 h 163"/>
                <a:gd name="T12" fmla="*/ 67 w 106"/>
                <a:gd name="T13" fmla="*/ 137 h 163"/>
                <a:gd name="T14" fmla="*/ 75 w 106"/>
                <a:gd name="T15" fmla="*/ 129 h 163"/>
                <a:gd name="T16" fmla="*/ 78 w 106"/>
                <a:gd name="T17" fmla="*/ 114 h 163"/>
                <a:gd name="T18" fmla="*/ 78 w 106"/>
                <a:gd name="T19" fmla="*/ 0 h 163"/>
                <a:gd name="T20" fmla="*/ 106 w 106"/>
                <a:gd name="T21" fmla="*/ 0 h 163"/>
                <a:gd name="T22" fmla="*/ 106 w 106"/>
                <a:gd name="T23" fmla="*/ 114 h 163"/>
                <a:gd name="T24" fmla="*/ 102 w 106"/>
                <a:gd name="T25" fmla="*/ 134 h 163"/>
                <a:gd name="T26" fmla="*/ 91 w 106"/>
                <a:gd name="T27" fmla="*/ 150 h 163"/>
                <a:gd name="T28" fmla="*/ 75 w 106"/>
                <a:gd name="T29" fmla="*/ 160 h 163"/>
                <a:gd name="T30" fmla="*/ 54 w 106"/>
                <a:gd name="T31" fmla="*/ 163 h 163"/>
                <a:gd name="T32" fmla="*/ 32 w 106"/>
                <a:gd name="T33" fmla="*/ 160 h 163"/>
                <a:gd name="T34" fmla="*/ 14 w 106"/>
                <a:gd name="T35" fmla="*/ 150 h 163"/>
                <a:gd name="T36" fmla="*/ 5 w 106"/>
                <a:gd name="T37" fmla="*/ 134 h 163"/>
                <a:gd name="T38" fmla="*/ 0 w 106"/>
                <a:gd name="T39" fmla="*/ 114 h 163"/>
                <a:gd name="T40" fmla="*/ 0 w 106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2" y="129"/>
                  </a:lnTo>
                  <a:lnTo>
                    <a:pt x="42" y="137"/>
                  </a:lnTo>
                  <a:lnTo>
                    <a:pt x="54" y="140"/>
                  </a:lnTo>
                  <a:lnTo>
                    <a:pt x="67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6" y="0"/>
                  </a:lnTo>
                  <a:lnTo>
                    <a:pt x="106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4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176"/>
            <p:cNvSpPr>
              <a:spLocks noEditPoints="1"/>
            </p:cNvSpPr>
            <p:nvPr/>
          </p:nvSpPr>
          <p:spPr bwMode="auto">
            <a:xfrm>
              <a:off x="7449889" y="3256718"/>
              <a:ext cx="189176" cy="299522"/>
            </a:xfrm>
            <a:custGeom>
              <a:avLst/>
              <a:gdLst>
                <a:gd name="T0" fmla="*/ 43 w 106"/>
                <a:gd name="T1" fmla="*/ 16 h 162"/>
                <a:gd name="T2" fmla="*/ 38 w 106"/>
                <a:gd name="T3" fmla="*/ 18 h 162"/>
                <a:gd name="T4" fmla="*/ 33 w 106"/>
                <a:gd name="T5" fmla="*/ 18 h 162"/>
                <a:gd name="T6" fmla="*/ 28 w 106"/>
                <a:gd name="T7" fmla="*/ 19 h 162"/>
                <a:gd name="T8" fmla="*/ 28 w 106"/>
                <a:gd name="T9" fmla="*/ 83 h 162"/>
                <a:gd name="T10" fmla="*/ 31 w 106"/>
                <a:gd name="T11" fmla="*/ 83 h 162"/>
                <a:gd name="T12" fmla="*/ 34 w 106"/>
                <a:gd name="T13" fmla="*/ 83 h 162"/>
                <a:gd name="T14" fmla="*/ 39 w 106"/>
                <a:gd name="T15" fmla="*/ 83 h 162"/>
                <a:gd name="T16" fmla="*/ 54 w 106"/>
                <a:gd name="T17" fmla="*/ 81 h 162"/>
                <a:gd name="T18" fmla="*/ 65 w 106"/>
                <a:gd name="T19" fmla="*/ 75 h 162"/>
                <a:gd name="T20" fmla="*/ 72 w 106"/>
                <a:gd name="T21" fmla="*/ 63 h 162"/>
                <a:gd name="T22" fmla="*/ 73 w 106"/>
                <a:gd name="T23" fmla="*/ 50 h 162"/>
                <a:gd name="T24" fmla="*/ 72 w 106"/>
                <a:gd name="T25" fmla="*/ 35 h 162"/>
                <a:gd name="T26" fmla="*/ 67 w 106"/>
                <a:gd name="T27" fmla="*/ 24 h 162"/>
                <a:gd name="T28" fmla="*/ 57 w 106"/>
                <a:gd name="T29" fmla="*/ 19 h 162"/>
                <a:gd name="T30" fmla="*/ 43 w 106"/>
                <a:gd name="T31" fmla="*/ 16 h 162"/>
                <a:gd name="T32" fmla="*/ 43 w 106"/>
                <a:gd name="T33" fmla="*/ 0 h 162"/>
                <a:gd name="T34" fmla="*/ 64 w 106"/>
                <a:gd name="T35" fmla="*/ 1 h 162"/>
                <a:gd name="T36" fmla="*/ 82 w 106"/>
                <a:gd name="T37" fmla="*/ 8 h 162"/>
                <a:gd name="T38" fmla="*/ 93 w 106"/>
                <a:gd name="T39" fmla="*/ 18 h 162"/>
                <a:gd name="T40" fmla="*/ 99 w 106"/>
                <a:gd name="T41" fmla="*/ 32 h 162"/>
                <a:gd name="T42" fmla="*/ 101 w 106"/>
                <a:gd name="T43" fmla="*/ 48 h 162"/>
                <a:gd name="T44" fmla="*/ 99 w 106"/>
                <a:gd name="T45" fmla="*/ 65 h 162"/>
                <a:gd name="T46" fmla="*/ 90 w 106"/>
                <a:gd name="T47" fmla="*/ 78 h 162"/>
                <a:gd name="T48" fmla="*/ 77 w 106"/>
                <a:gd name="T49" fmla="*/ 86 h 162"/>
                <a:gd name="T50" fmla="*/ 59 w 106"/>
                <a:gd name="T51" fmla="*/ 91 h 162"/>
                <a:gd name="T52" fmla="*/ 59 w 106"/>
                <a:gd name="T53" fmla="*/ 91 h 162"/>
                <a:gd name="T54" fmla="*/ 106 w 106"/>
                <a:gd name="T55" fmla="*/ 162 h 162"/>
                <a:gd name="T56" fmla="*/ 73 w 106"/>
                <a:gd name="T57" fmla="*/ 162 h 162"/>
                <a:gd name="T58" fmla="*/ 30 w 106"/>
                <a:gd name="T59" fmla="*/ 89 h 162"/>
                <a:gd name="T60" fmla="*/ 28 w 106"/>
                <a:gd name="T61" fmla="*/ 89 h 162"/>
                <a:gd name="T62" fmla="*/ 28 w 106"/>
                <a:gd name="T63" fmla="*/ 162 h 162"/>
                <a:gd name="T64" fmla="*/ 0 w 106"/>
                <a:gd name="T65" fmla="*/ 162 h 162"/>
                <a:gd name="T66" fmla="*/ 0 w 106"/>
                <a:gd name="T67" fmla="*/ 8 h 162"/>
                <a:gd name="T68" fmla="*/ 18 w 106"/>
                <a:gd name="T69" fmla="*/ 3 h 162"/>
                <a:gd name="T70" fmla="*/ 43 w 106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2">
                  <a:moveTo>
                    <a:pt x="43" y="16"/>
                  </a:moveTo>
                  <a:lnTo>
                    <a:pt x="38" y="18"/>
                  </a:lnTo>
                  <a:lnTo>
                    <a:pt x="33" y="18"/>
                  </a:lnTo>
                  <a:lnTo>
                    <a:pt x="28" y="19"/>
                  </a:lnTo>
                  <a:lnTo>
                    <a:pt x="28" y="83"/>
                  </a:lnTo>
                  <a:lnTo>
                    <a:pt x="31" y="83"/>
                  </a:lnTo>
                  <a:lnTo>
                    <a:pt x="34" y="83"/>
                  </a:lnTo>
                  <a:lnTo>
                    <a:pt x="39" y="83"/>
                  </a:lnTo>
                  <a:lnTo>
                    <a:pt x="54" y="81"/>
                  </a:lnTo>
                  <a:lnTo>
                    <a:pt x="65" y="75"/>
                  </a:lnTo>
                  <a:lnTo>
                    <a:pt x="72" y="63"/>
                  </a:lnTo>
                  <a:lnTo>
                    <a:pt x="73" y="50"/>
                  </a:lnTo>
                  <a:lnTo>
                    <a:pt x="72" y="35"/>
                  </a:lnTo>
                  <a:lnTo>
                    <a:pt x="67" y="24"/>
                  </a:lnTo>
                  <a:lnTo>
                    <a:pt x="57" y="19"/>
                  </a:lnTo>
                  <a:lnTo>
                    <a:pt x="43" y="16"/>
                  </a:lnTo>
                  <a:close/>
                  <a:moveTo>
                    <a:pt x="43" y="0"/>
                  </a:moveTo>
                  <a:lnTo>
                    <a:pt x="64" y="1"/>
                  </a:lnTo>
                  <a:lnTo>
                    <a:pt x="82" y="8"/>
                  </a:lnTo>
                  <a:lnTo>
                    <a:pt x="93" y="18"/>
                  </a:lnTo>
                  <a:lnTo>
                    <a:pt x="99" y="32"/>
                  </a:lnTo>
                  <a:lnTo>
                    <a:pt x="101" y="48"/>
                  </a:lnTo>
                  <a:lnTo>
                    <a:pt x="99" y="65"/>
                  </a:lnTo>
                  <a:lnTo>
                    <a:pt x="90" y="78"/>
                  </a:lnTo>
                  <a:lnTo>
                    <a:pt x="77" y="86"/>
                  </a:lnTo>
                  <a:lnTo>
                    <a:pt x="59" y="91"/>
                  </a:lnTo>
                  <a:lnTo>
                    <a:pt x="59" y="91"/>
                  </a:lnTo>
                  <a:lnTo>
                    <a:pt x="106" y="162"/>
                  </a:lnTo>
                  <a:lnTo>
                    <a:pt x="73" y="162"/>
                  </a:lnTo>
                  <a:lnTo>
                    <a:pt x="30" y="89"/>
                  </a:lnTo>
                  <a:lnTo>
                    <a:pt x="28" y="89"/>
                  </a:lnTo>
                  <a:lnTo>
                    <a:pt x="28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177"/>
            <p:cNvSpPr>
              <a:spLocks noEditPoints="1"/>
            </p:cNvSpPr>
            <p:nvPr/>
          </p:nvSpPr>
          <p:spPr bwMode="auto">
            <a:xfrm>
              <a:off x="7859769" y="3256718"/>
              <a:ext cx="197060" cy="299522"/>
            </a:xfrm>
            <a:custGeom>
              <a:avLst/>
              <a:gdLst>
                <a:gd name="T0" fmla="*/ 36 w 107"/>
                <a:gd name="T1" fmla="*/ 86 h 164"/>
                <a:gd name="T2" fmla="*/ 28 w 107"/>
                <a:gd name="T3" fmla="*/ 86 h 164"/>
                <a:gd name="T4" fmla="*/ 28 w 107"/>
                <a:gd name="T5" fmla="*/ 143 h 164"/>
                <a:gd name="T6" fmla="*/ 32 w 107"/>
                <a:gd name="T7" fmla="*/ 144 h 164"/>
                <a:gd name="T8" fmla="*/ 39 w 107"/>
                <a:gd name="T9" fmla="*/ 146 h 164"/>
                <a:gd name="T10" fmla="*/ 45 w 107"/>
                <a:gd name="T11" fmla="*/ 146 h 164"/>
                <a:gd name="T12" fmla="*/ 58 w 107"/>
                <a:gd name="T13" fmla="*/ 144 h 164"/>
                <a:gd name="T14" fmla="*/ 68 w 107"/>
                <a:gd name="T15" fmla="*/ 140 h 164"/>
                <a:gd name="T16" fmla="*/ 76 w 107"/>
                <a:gd name="T17" fmla="*/ 131 h 164"/>
                <a:gd name="T18" fmla="*/ 78 w 107"/>
                <a:gd name="T19" fmla="*/ 118 h 164"/>
                <a:gd name="T20" fmla="*/ 76 w 107"/>
                <a:gd name="T21" fmla="*/ 104 h 164"/>
                <a:gd name="T22" fmla="*/ 68 w 107"/>
                <a:gd name="T23" fmla="*/ 92 h 164"/>
                <a:gd name="T24" fmla="*/ 55 w 107"/>
                <a:gd name="T25" fmla="*/ 88 h 164"/>
                <a:gd name="T26" fmla="*/ 36 w 107"/>
                <a:gd name="T27" fmla="*/ 86 h 164"/>
                <a:gd name="T28" fmla="*/ 44 w 107"/>
                <a:gd name="T29" fmla="*/ 16 h 164"/>
                <a:gd name="T30" fmla="*/ 39 w 107"/>
                <a:gd name="T31" fmla="*/ 16 h 164"/>
                <a:gd name="T32" fmla="*/ 32 w 107"/>
                <a:gd name="T33" fmla="*/ 18 h 164"/>
                <a:gd name="T34" fmla="*/ 28 w 107"/>
                <a:gd name="T35" fmla="*/ 19 h 164"/>
                <a:gd name="T36" fmla="*/ 28 w 107"/>
                <a:gd name="T37" fmla="*/ 71 h 164"/>
                <a:gd name="T38" fmla="*/ 36 w 107"/>
                <a:gd name="T39" fmla="*/ 71 h 164"/>
                <a:gd name="T40" fmla="*/ 54 w 107"/>
                <a:gd name="T41" fmla="*/ 70 h 164"/>
                <a:gd name="T42" fmla="*/ 65 w 107"/>
                <a:gd name="T43" fmla="*/ 65 h 164"/>
                <a:gd name="T44" fmla="*/ 71 w 107"/>
                <a:gd name="T45" fmla="*/ 55 h 164"/>
                <a:gd name="T46" fmla="*/ 73 w 107"/>
                <a:gd name="T47" fmla="*/ 42 h 164"/>
                <a:gd name="T48" fmla="*/ 70 w 107"/>
                <a:gd name="T49" fmla="*/ 27 h 164"/>
                <a:gd name="T50" fmla="*/ 60 w 107"/>
                <a:gd name="T51" fmla="*/ 19 h 164"/>
                <a:gd name="T52" fmla="*/ 44 w 107"/>
                <a:gd name="T53" fmla="*/ 16 h 164"/>
                <a:gd name="T54" fmla="*/ 44 w 107"/>
                <a:gd name="T55" fmla="*/ 0 h 164"/>
                <a:gd name="T56" fmla="*/ 65 w 107"/>
                <a:gd name="T57" fmla="*/ 1 h 164"/>
                <a:gd name="T58" fmla="*/ 81 w 107"/>
                <a:gd name="T59" fmla="*/ 8 h 164"/>
                <a:gd name="T60" fmla="*/ 93 w 107"/>
                <a:gd name="T61" fmla="*/ 16 h 164"/>
                <a:gd name="T62" fmla="*/ 99 w 107"/>
                <a:gd name="T63" fmla="*/ 27 h 164"/>
                <a:gd name="T64" fmla="*/ 102 w 107"/>
                <a:gd name="T65" fmla="*/ 40 h 164"/>
                <a:gd name="T66" fmla="*/ 99 w 107"/>
                <a:gd name="T67" fmla="*/ 55 h 164"/>
                <a:gd name="T68" fmla="*/ 93 w 107"/>
                <a:gd name="T69" fmla="*/ 66 h 164"/>
                <a:gd name="T70" fmla="*/ 83 w 107"/>
                <a:gd name="T71" fmla="*/ 73 h 164"/>
                <a:gd name="T72" fmla="*/ 73 w 107"/>
                <a:gd name="T73" fmla="*/ 78 h 164"/>
                <a:gd name="T74" fmla="*/ 73 w 107"/>
                <a:gd name="T75" fmla="*/ 78 h 164"/>
                <a:gd name="T76" fmla="*/ 84 w 107"/>
                <a:gd name="T77" fmla="*/ 83 h 164"/>
                <a:gd name="T78" fmla="*/ 96 w 107"/>
                <a:gd name="T79" fmla="*/ 91 h 164"/>
                <a:gd name="T80" fmla="*/ 104 w 107"/>
                <a:gd name="T81" fmla="*/ 102 h 164"/>
                <a:gd name="T82" fmla="*/ 107 w 107"/>
                <a:gd name="T83" fmla="*/ 118 h 164"/>
                <a:gd name="T84" fmla="*/ 104 w 107"/>
                <a:gd name="T85" fmla="*/ 135 h 164"/>
                <a:gd name="T86" fmla="*/ 96 w 107"/>
                <a:gd name="T87" fmla="*/ 148 h 164"/>
                <a:gd name="T88" fmla="*/ 83 w 107"/>
                <a:gd name="T89" fmla="*/ 157 h 164"/>
                <a:gd name="T90" fmla="*/ 67 w 107"/>
                <a:gd name="T91" fmla="*/ 162 h 164"/>
                <a:gd name="T92" fmla="*/ 47 w 107"/>
                <a:gd name="T93" fmla="*/ 164 h 164"/>
                <a:gd name="T94" fmla="*/ 19 w 107"/>
                <a:gd name="T95" fmla="*/ 162 h 164"/>
                <a:gd name="T96" fmla="*/ 0 w 107"/>
                <a:gd name="T97" fmla="*/ 156 h 164"/>
                <a:gd name="T98" fmla="*/ 0 w 107"/>
                <a:gd name="T99" fmla="*/ 8 h 164"/>
                <a:gd name="T100" fmla="*/ 18 w 107"/>
                <a:gd name="T101" fmla="*/ 1 h 164"/>
                <a:gd name="T102" fmla="*/ 44 w 107"/>
                <a:gd name="T10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64">
                  <a:moveTo>
                    <a:pt x="36" y="86"/>
                  </a:moveTo>
                  <a:lnTo>
                    <a:pt x="28" y="86"/>
                  </a:lnTo>
                  <a:lnTo>
                    <a:pt x="28" y="143"/>
                  </a:lnTo>
                  <a:lnTo>
                    <a:pt x="32" y="144"/>
                  </a:lnTo>
                  <a:lnTo>
                    <a:pt x="39" y="146"/>
                  </a:lnTo>
                  <a:lnTo>
                    <a:pt x="45" y="146"/>
                  </a:lnTo>
                  <a:lnTo>
                    <a:pt x="58" y="144"/>
                  </a:lnTo>
                  <a:lnTo>
                    <a:pt x="68" y="140"/>
                  </a:lnTo>
                  <a:lnTo>
                    <a:pt x="76" y="131"/>
                  </a:lnTo>
                  <a:lnTo>
                    <a:pt x="78" y="118"/>
                  </a:lnTo>
                  <a:lnTo>
                    <a:pt x="76" y="104"/>
                  </a:lnTo>
                  <a:lnTo>
                    <a:pt x="68" y="92"/>
                  </a:lnTo>
                  <a:lnTo>
                    <a:pt x="55" y="88"/>
                  </a:lnTo>
                  <a:lnTo>
                    <a:pt x="36" y="86"/>
                  </a:lnTo>
                  <a:close/>
                  <a:moveTo>
                    <a:pt x="44" y="16"/>
                  </a:moveTo>
                  <a:lnTo>
                    <a:pt x="39" y="16"/>
                  </a:lnTo>
                  <a:lnTo>
                    <a:pt x="32" y="18"/>
                  </a:lnTo>
                  <a:lnTo>
                    <a:pt x="28" y="19"/>
                  </a:lnTo>
                  <a:lnTo>
                    <a:pt x="28" y="71"/>
                  </a:lnTo>
                  <a:lnTo>
                    <a:pt x="36" y="71"/>
                  </a:lnTo>
                  <a:lnTo>
                    <a:pt x="54" y="70"/>
                  </a:lnTo>
                  <a:lnTo>
                    <a:pt x="65" y="65"/>
                  </a:lnTo>
                  <a:lnTo>
                    <a:pt x="71" y="55"/>
                  </a:lnTo>
                  <a:lnTo>
                    <a:pt x="73" y="42"/>
                  </a:lnTo>
                  <a:lnTo>
                    <a:pt x="70" y="27"/>
                  </a:lnTo>
                  <a:lnTo>
                    <a:pt x="60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3" y="16"/>
                  </a:lnTo>
                  <a:lnTo>
                    <a:pt x="99" y="27"/>
                  </a:lnTo>
                  <a:lnTo>
                    <a:pt x="102" y="40"/>
                  </a:lnTo>
                  <a:lnTo>
                    <a:pt x="99" y="55"/>
                  </a:lnTo>
                  <a:lnTo>
                    <a:pt x="93" y="66"/>
                  </a:lnTo>
                  <a:lnTo>
                    <a:pt x="83" y="73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84" y="83"/>
                  </a:lnTo>
                  <a:lnTo>
                    <a:pt x="96" y="91"/>
                  </a:lnTo>
                  <a:lnTo>
                    <a:pt x="104" y="102"/>
                  </a:lnTo>
                  <a:lnTo>
                    <a:pt x="107" y="118"/>
                  </a:lnTo>
                  <a:lnTo>
                    <a:pt x="104" y="135"/>
                  </a:lnTo>
                  <a:lnTo>
                    <a:pt x="96" y="148"/>
                  </a:lnTo>
                  <a:lnTo>
                    <a:pt x="83" y="157"/>
                  </a:lnTo>
                  <a:lnTo>
                    <a:pt x="67" y="162"/>
                  </a:lnTo>
                  <a:lnTo>
                    <a:pt x="47" y="164"/>
                  </a:lnTo>
                  <a:lnTo>
                    <a:pt x="19" y="162"/>
                  </a:lnTo>
                  <a:lnTo>
                    <a:pt x="0" y="156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178"/>
            <p:cNvSpPr/>
            <p:nvPr/>
          </p:nvSpPr>
          <p:spPr bwMode="auto">
            <a:xfrm>
              <a:off x="8135653" y="3256718"/>
              <a:ext cx="189176" cy="299522"/>
            </a:xfrm>
            <a:custGeom>
              <a:avLst/>
              <a:gdLst>
                <a:gd name="T0" fmla="*/ 0 w 105"/>
                <a:gd name="T1" fmla="*/ 0 h 163"/>
                <a:gd name="T2" fmla="*/ 29 w 105"/>
                <a:gd name="T3" fmla="*/ 0 h 163"/>
                <a:gd name="T4" fmla="*/ 29 w 105"/>
                <a:gd name="T5" fmla="*/ 114 h 163"/>
                <a:gd name="T6" fmla="*/ 34 w 105"/>
                <a:gd name="T7" fmla="*/ 129 h 163"/>
                <a:gd name="T8" fmla="*/ 42 w 105"/>
                <a:gd name="T9" fmla="*/ 137 h 163"/>
                <a:gd name="T10" fmla="*/ 53 w 105"/>
                <a:gd name="T11" fmla="*/ 140 h 163"/>
                <a:gd name="T12" fmla="*/ 66 w 105"/>
                <a:gd name="T13" fmla="*/ 137 h 163"/>
                <a:gd name="T14" fmla="*/ 75 w 105"/>
                <a:gd name="T15" fmla="*/ 129 h 163"/>
                <a:gd name="T16" fmla="*/ 78 w 105"/>
                <a:gd name="T17" fmla="*/ 114 h 163"/>
                <a:gd name="T18" fmla="*/ 78 w 105"/>
                <a:gd name="T19" fmla="*/ 0 h 163"/>
                <a:gd name="T20" fmla="*/ 105 w 105"/>
                <a:gd name="T21" fmla="*/ 0 h 163"/>
                <a:gd name="T22" fmla="*/ 105 w 105"/>
                <a:gd name="T23" fmla="*/ 114 h 163"/>
                <a:gd name="T24" fmla="*/ 102 w 105"/>
                <a:gd name="T25" fmla="*/ 134 h 163"/>
                <a:gd name="T26" fmla="*/ 91 w 105"/>
                <a:gd name="T27" fmla="*/ 150 h 163"/>
                <a:gd name="T28" fmla="*/ 75 w 105"/>
                <a:gd name="T29" fmla="*/ 160 h 163"/>
                <a:gd name="T30" fmla="*/ 53 w 105"/>
                <a:gd name="T31" fmla="*/ 163 h 163"/>
                <a:gd name="T32" fmla="*/ 32 w 105"/>
                <a:gd name="T33" fmla="*/ 160 h 163"/>
                <a:gd name="T34" fmla="*/ 14 w 105"/>
                <a:gd name="T35" fmla="*/ 150 h 163"/>
                <a:gd name="T36" fmla="*/ 5 w 105"/>
                <a:gd name="T37" fmla="*/ 134 h 163"/>
                <a:gd name="T38" fmla="*/ 0 w 105"/>
                <a:gd name="T39" fmla="*/ 114 h 163"/>
                <a:gd name="T40" fmla="*/ 0 w 105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4" y="129"/>
                  </a:lnTo>
                  <a:lnTo>
                    <a:pt x="42" y="137"/>
                  </a:lnTo>
                  <a:lnTo>
                    <a:pt x="53" y="140"/>
                  </a:lnTo>
                  <a:lnTo>
                    <a:pt x="66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5" y="0"/>
                  </a:lnTo>
                  <a:lnTo>
                    <a:pt x="105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3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179"/>
            <p:cNvSpPr/>
            <p:nvPr/>
          </p:nvSpPr>
          <p:spPr bwMode="auto">
            <a:xfrm>
              <a:off x="8395766" y="3256718"/>
              <a:ext cx="173411" cy="299522"/>
            </a:xfrm>
            <a:custGeom>
              <a:avLst/>
              <a:gdLst>
                <a:gd name="T0" fmla="*/ 51 w 91"/>
                <a:gd name="T1" fmla="*/ 0 h 164"/>
                <a:gd name="T2" fmla="*/ 72 w 91"/>
                <a:gd name="T3" fmla="*/ 3 h 164"/>
                <a:gd name="T4" fmla="*/ 85 w 91"/>
                <a:gd name="T5" fmla="*/ 8 h 164"/>
                <a:gd name="T6" fmla="*/ 78 w 91"/>
                <a:gd name="T7" fmla="*/ 27 h 164"/>
                <a:gd name="T8" fmla="*/ 74 w 91"/>
                <a:gd name="T9" fmla="*/ 24 h 164"/>
                <a:gd name="T10" fmla="*/ 69 w 91"/>
                <a:gd name="T11" fmla="*/ 22 h 164"/>
                <a:gd name="T12" fmla="*/ 62 w 91"/>
                <a:gd name="T13" fmla="*/ 21 h 164"/>
                <a:gd name="T14" fmla="*/ 54 w 91"/>
                <a:gd name="T15" fmla="*/ 19 h 164"/>
                <a:gd name="T16" fmla="*/ 48 w 91"/>
                <a:gd name="T17" fmla="*/ 21 h 164"/>
                <a:gd name="T18" fmla="*/ 43 w 91"/>
                <a:gd name="T19" fmla="*/ 22 h 164"/>
                <a:gd name="T20" fmla="*/ 38 w 91"/>
                <a:gd name="T21" fmla="*/ 26 h 164"/>
                <a:gd name="T22" fmla="*/ 35 w 91"/>
                <a:gd name="T23" fmla="*/ 31 h 164"/>
                <a:gd name="T24" fmla="*/ 31 w 91"/>
                <a:gd name="T25" fmla="*/ 35 h 164"/>
                <a:gd name="T26" fmla="*/ 31 w 91"/>
                <a:gd name="T27" fmla="*/ 42 h 164"/>
                <a:gd name="T28" fmla="*/ 35 w 91"/>
                <a:gd name="T29" fmla="*/ 55 h 164"/>
                <a:gd name="T30" fmla="*/ 43 w 91"/>
                <a:gd name="T31" fmla="*/ 63 h 164"/>
                <a:gd name="T32" fmla="*/ 56 w 91"/>
                <a:gd name="T33" fmla="*/ 70 h 164"/>
                <a:gd name="T34" fmla="*/ 74 w 91"/>
                <a:gd name="T35" fmla="*/ 79 h 164"/>
                <a:gd name="T36" fmla="*/ 85 w 91"/>
                <a:gd name="T37" fmla="*/ 91 h 164"/>
                <a:gd name="T38" fmla="*/ 90 w 91"/>
                <a:gd name="T39" fmla="*/ 104 h 164"/>
                <a:gd name="T40" fmla="*/ 91 w 91"/>
                <a:gd name="T41" fmla="*/ 115 h 164"/>
                <a:gd name="T42" fmla="*/ 88 w 91"/>
                <a:gd name="T43" fmla="*/ 135 h 164"/>
                <a:gd name="T44" fmla="*/ 77 w 91"/>
                <a:gd name="T45" fmla="*/ 151 h 164"/>
                <a:gd name="T46" fmla="*/ 61 w 91"/>
                <a:gd name="T47" fmla="*/ 161 h 164"/>
                <a:gd name="T48" fmla="*/ 41 w 91"/>
                <a:gd name="T49" fmla="*/ 164 h 164"/>
                <a:gd name="T50" fmla="*/ 23 w 91"/>
                <a:gd name="T51" fmla="*/ 162 h 164"/>
                <a:gd name="T52" fmla="*/ 10 w 91"/>
                <a:gd name="T53" fmla="*/ 161 h 164"/>
                <a:gd name="T54" fmla="*/ 0 w 91"/>
                <a:gd name="T55" fmla="*/ 156 h 164"/>
                <a:gd name="T56" fmla="*/ 9 w 91"/>
                <a:gd name="T57" fmla="*/ 135 h 164"/>
                <a:gd name="T58" fmla="*/ 20 w 91"/>
                <a:gd name="T59" fmla="*/ 140 h 164"/>
                <a:gd name="T60" fmla="*/ 35 w 91"/>
                <a:gd name="T61" fmla="*/ 141 h 164"/>
                <a:gd name="T62" fmla="*/ 43 w 91"/>
                <a:gd name="T63" fmla="*/ 141 h 164"/>
                <a:gd name="T64" fmla="*/ 49 w 91"/>
                <a:gd name="T65" fmla="*/ 140 h 164"/>
                <a:gd name="T66" fmla="*/ 54 w 91"/>
                <a:gd name="T67" fmla="*/ 135 h 164"/>
                <a:gd name="T68" fmla="*/ 57 w 91"/>
                <a:gd name="T69" fmla="*/ 130 h 164"/>
                <a:gd name="T70" fmla="*/ 59 w 91"/>
                <a:gd name="T71" fmla="*/ 125 h 164"/>
                <a:gd name="T72" fmla="*/ 61 w 91"/>
                <a:gd name="T73" fmla="*/ 117 h 164"/>
                <a:gd name="T74" fmla="*/ 57 w 91"/>
                <a:gd name="T75" fmla="*/ 107 h 164"/>
                <a:gd name="T76" fmla="*/ 49 w 91"/>
                <a:gd name="T77" fmla="*/ 97 h 164"/>
                <a:gd name="T78" fmla="*/ 36 w 91"/>
                <a:gd name="T79" fmla="*/ 91 h 164"/>
                <a:gd name="T80" fmla="*/ 20 w 91"/>
                <a:gd name="T81" fmla="*/ 81 h 164"/>
                <a:gd name="T82" fmla="*/ 10 w 91"/>
                <a:gd name="T83" fmla="*/ 70 h 164"/>
                <a:gd name="T84" fmla="*/ 4 w 91"/>
                <a:gd name="T85" fmla="*/ 58 h 164"/>
                <a:gd name="T86" fmla="*/ 2 w 91"/>
                <a:gd name="T87" fmla="*/ 47 h 164"/>
                <a:gd name="T88" fmla="*/ 5 w 91"/>
                <a:gd name="T89" fmla="*/ 29 h 164"/>
                <a:gd name="T90" fmla="*/ 15 w 91"/>
                <a:gd name="T91" fmla="*/ 14 h 164"/>
                <a:gd name="T92" fmla="*/ 31 w 91"/>
                <a:gd name="T93" fmla="*/ 3 h 164"/>
                <a:gd name="T94" fmla="*/ 51 w 91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1" h="164">
                  <a:moveTo>
                    <a:pt x="51" y="0"/>
                  </a:moveTo>
                  <a:lnTo>
                    <a:pt x="72" y="3"/>
                  </a:lnTo>
                  <a:lnTo>
                    <a:pt x="85" y="8"/>
                  </a:lnTo>
                  <a:lnTo>
                    <a:pt x="78" y="27"/>
                  </a:lnTo>
                  <a:lnTo>
                    <a:pt x="74" y="24"/>
                  </a:lnTo>
                  <a:lnTo>
                    <a:pt x="69" y="22"/>
                  </a:lnTo>
                  <a:lnTo>
                    <a:pt x="62" y="21"/>
                  </a:lnTo>
                  <a:lnTo>
                    <a:pt x="54" y="19"/>
                  </a:lnTo>
                  <a:lnTo>
                    <a:pt x="48" y="21"/>
                  </a:lnTo>
                  <a:lnTo>
                    <a:pt x="43" y="22"/>
                  </a:lnTo>
                  <a:lnTo>
                    <a:pt x="38" y="26"/>
                  </a:lnTo>
                  <a:lnTo>
                    <a:pt x="35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5" y="55"/>
                  </a:lnTo>
                  <a:lnTo>
                    <a:pt x="43" y="63"/>
                  </a:lnTo>
                  <a:lnTo>
                    <a:pt x="56" y="70"/>
                  </a:lnTo>
                  <a:lnTo>
                    <a:pt x="74" y="79"/>
                  </a:lnTo>
                  <a:lnTo>
                    <a:pt x="85" y="91"/>
                  </a:lnTo>
                  <a:lnTo>
                    <a:pt x="90" y="104"/>
                  </a:lnTo>
                  <a:lnTo>
                    <a:pt x="91" y="115"/>
                  </a:lnTo>
                  <a:lnTo>
                    <a:pt x="88" y="135"/>
                  </a:lnTo>
                  <a:lnTo>
                    <a:pt x="77" y="151"/>
                  </a:lnTo>
                  <a:lnTo>
                    <a:pt x="61" y="161"/>
                  </a:lnTo>
                  <a:lnTo>
                    <a:pt x="41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9" y="135"/>
                  </a:lnTo>
                  <a:lnTo>
                    <a:pt x="20" y="140"/>
                  </a:lnTo>
                  <a:lnTo>
                    <a:pt x="35" y="141"/>
                  </a:lnTo>
                  <a:lnTo>
                    <a:pt x="43" y="141"/>
                  </a:lnTo>
                  <a:lnTo>
                    <a:pt x="49" y="140"/>
                  </a:lnTo>
                  <a:lnTo>
                    <a:pt x="54" y="135"/>
                  </a:lnTo>
                  <a:lnTo>
                    <a:pt x="57" y="130"/>
                  </a:lnTo>
                  <a:lnTo>
                    <a:pt x="59" y="125"/>
                  </a:lnTo>
                  <a:lnTo>
                    <a:pt x="61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6" y="91"/>
                  </a:lnTo>
                  <a:lnTo>
                    <a:pt x="20" y="81"/>
                  </a:lnTo>
                  <a:lnTo>
                    <a:pt x="10" y="70"/>
                  </a:lnTo>
                  <a:lnTo>
                    <a:pt x="4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31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0" name="Rectangle 180"/>
            <p:cNvSpPr>
              <a:spLocks noChangeArrowheads="1"/>
            </p:cNvSpPr>
            <p:nvPr/>
          </p:nvSpPr>
          <p:spPr bwMode="auto">
            <a:xfrm>
              <a:off x="8648001" y="3256718"/>
              <a:ext cx="47294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181"/>
            <p:cNvSpPr/>
            <p:nvPr/>
          </p:nvSpPr>
          <p:spPr bwMode="auto">
            <a:xfrm>
              <a:off x="8789882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7 w 117"/>
                <a:gd name="T3" fmla="*/ 0 h 161"/>
                <a:gd name="T4" fmla="*/ 84 w 117"/>
                <a:gd name="T5" fmla="*/ 98 h 161"/>
                <a:gd name="T6" fmla="*/ 87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2 w 117"/>
                <a:gd name="T13" fmla="*/ 114 h 161"/>
                <a:gd name="T14" fmla="*/ 92 w 117"/>
                <a:gd name="T15" fmla="*/ 114 h 161"/>
                <a:gd name="T16" fmla="*/ 92 w 117"/>
                <a:gd name="T17" fmla="*/ 114 h 161"/>
                <a:gd name="T18" fmla="*/ 92 w 117"/>
                <a:gd name="T19" fmla="*/ 113 h 161"/>
                <a:gd name="T20" fmla="*/ 92 w 117"/>
                <a:gd name="T21" fmla="*/ 109 h 161"/>
                <a:gd name="T22" fmla="*/ 92 w 117"/>
                <a:gd name="T23" fmla="*/ 104 h 161"/>
                <a:gd name="T24" fmla="*/ 92 w 117"/>
                <a:gd name="T25" fmla="*/ 98 h 161"/>
                <a:gd name="T26" fmla="*/ 92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4 w 117"/>
                <a:gd name="T33" fmla="*/ 161 h 161"/>
                <a:gd name="T34" fmla="*/ 32 w 117"/>
                <a:gd name="T35" fmla="*/ 57 h 161"/>
                <a:gd name="T36" fmla="*/ 31 w 117"/>
                <a:gd name="T37" fmla="*/ 52 h 161"/>
                <a:gd name="T38" fmla="*/ 27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2 w 117"/>
                <a:gd name="T47" fmla="*/ 39 h 161"/>
                <a:gd name="T48" fmla="*/ 24 w 117"/>
                <a:gd name="T49" fmla="*/ 41 h 161"/>
                <a:gd name="T50" fmla="*/ 24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7" y="0"/>
                  </a:lnTo>
                  <a:lnTo>
                    <a:pt x="84" y="98"/>
                  </a:lnTo>
                  <a:lnTo>
                    <a:pt x="87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3"/>
                  </a:lnTo>
                  <a:lnTo>
                    <a:pt x="92" y="109"/>
                  </a:lnTo>
                  <a:lnTo>
                    <a:pt x="92" y="104"/>
                  </a:lnTo>
                  <a:lnTo>
                    <a:pt x="92" y="98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4" y="161"/>
                  </a:lnTo>
                  <a:lnTo>
                    <a:pt x="32" y="57"/>
                  </a:lnTo>
                  <a:lnTo>
                    <a:pt x="31" y="52"/>
                  </a:lnTo>
                  <a:lnTo>
                    <a:pt x="27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4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182"/>
            <p:cNvSpPr/>
            <p:nvPr/>
          </p:nvSpPr>
          <p:spPr bwMode="auto">
            <a:xfrm>
              <a:off x="9089410" y="3256718"/>
              <a:ext cx="149766" cy="299522"/>
            </a:xfrm>
            <a:custGeom>
              <a:avLst/>
              <a:gdLst>
                <a:gd name="T0" fmla="*/ 0 w 78"/>
                <a:gd name="T1" fmla="*/ 0 h 161"/>
                <a:gd name="T2" fmla="*/ 78 w 78"/>
                <a:gd name="T3" fmla="*/ 0 h 161"/>
                <a:gd name="T4" fmla="*/ 78 w 78"/>
                <a:gd name="T5" fmla="*/ 20 h 161"/>
                <a:gd name="T6" fmla="*/ 29 w 78"/>
                <a:gd name="T7" fmla="*/ 20 h 161"/>
                <a:gd name="T8" fmla="*/ 29 w 78"/>
                <a:gd name="T9" fmla="*/ 69 h 161"/>
                <a:gd name="T10" fmla="*/ 73 w 78"/>
                <a:gd name="T11" fmla="*/ 69 h 161"/>
                <a:gd name="T12" fmla="*/ 73 w 78"/>
                <a:gd name="T13" fmla="*/ 88 h 161"/>
                <a:gd name="T14" fmla="*/ 29 w 78"/>
                <a:gd name="T15" fmla="*/ 88 h 161"/>
                <a:gd name="T16" fmla="*/ 29 w 78"/>
                <a:gd name="T17" fmla="*/ 142 h 161"/>
                <a:gd name="T18" fmla="*/ 78 w 78"/>
                <a:gd name="T19" fmla="*/ 142 h 161"/>
                <a:gd name="T20" fmla="*/ 78 w 78"/>
                <a:gd name="T21" fmla="*/ 161 h 161"/>
                <a:gd name="T22" fmla="*/ 0 w 78"/>
                <a:gd name="T23" fmla="*/ 161 h 161"/>
                <a:gd name="T24" fmla="*/ 0 w 78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61">
                  <a:moveTo>
                    <a:pt x="0" y="0"/>
                  </a:moveTo>
                  <a:lnTo>
                    <a:pt x="78" y="0"/>
                  </a:lnTo>
                  <a:lnTo>
                    <a:pt x="78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3" y="69"/>
                  </a:lnTo>
                  <a:lnTo>
                    <a:pt x="73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8" y="142"/>
                  </a:lnTo>
                  <a:lnTo>
                    <a:pt x="78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183"/>
            <p:cNvSpPr/>
            <p:nvPr/>
          </p:nvSpPr>
          <p:spPr bwMode="auto">
            <a:xfrm>
              <a:off x="9302235" y="3256718"/>
              <a:ext cx="15764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7 w 89"/>
                <a:gd name="T11" fmla="*/ 22 h 164"/>
                <a:gd name="T12" fmla="*/ 60 w 89"/>
                <a:gd name="T13" fmla="*/ 21 h 164"/>
                <a:gd name="T14" fmla="*/ 54 w 89"/>
                <a:gd name="T15" fmla="*/ 19 h 164"/>
                <a:gd name="T16" fmla="*/ 45 w 89"/>
                <a:gd name="T17" fmla="*/ 21 h 164"/>
                <a:gd name="T18" fmla="*/ 41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29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4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1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2 w 89"/>
                <a:gd name="T87" fmla="*/ 47 h 164"/>
                <a:gd name="T88" fmla="*/ 5 w 89"/>
                <a:gd name="T89" fmla="*/ 29 h 164"/>
                <a:gd name="T90" fmla="*/ 15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2"/>
                  </a:lnTo>
                  <a:lnTo>
                    <a:pt x="60" y="21"/>
                  </a:lnTo>
                  <a:lnTo>
                    <a:pt x="54" y="19"/>
                  </a:lnTo>
                  <a:lnTo>
                    <a:pt x="45" y="21"/>
                  </a:lnTo>
                  <a:lnTo>
                    <a:pt x="41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29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4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184"/>
            <p:cNvSpPr/>
            <p:nvPr/>
          </p:nvSpPr>
          <p:spPr bwMode="auto">
            <a:xfrm>
              <a:off x="9522940" y="3256718"/>
              <a:ext cx="16552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6 w 89"/>
                <a:gd name="T11" fmla="*/ 22 h 164"/>
                <a:gd name="T12" fmla="*/ 60 w 89"/>
                <a:gd name="T13" fmla="*/ 21 h 164"/>
                <a:gd name="T14" fmla="*/ 53 w 89"/>
                <a:gd name="T15" fmla="*/ 19 h 164"/>
                <a:gd name="T16" fmla="*/ 45 w 89"/>
                <a:gd name="T17" fmla="*/ 21 h 164"/>
                <a:gd name="T18" fmla="*/ 40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31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3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0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1 w 89"/>
                <a:gd name="T87" fmla="*/ 47 h 164"/>
                <a:gd name="T88" fmla="*/ 5 w 89"/>
                <a:gd name="T89" fmla="*/ 29 h 164"/>
                <a:gd name="T90" fmla="*/ 14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6" y="22"/>
                  </a:lnTo>
                  <a:lnTo>
                    <a:pt x="60" y="21"/>
                  </a:lnTo>
                  <a:lnTo>
                    <a:pt x="53" y="19"/>
                  </a:lnTo>
                  <a:lnTo>
                    <a:pt x="45" y="21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3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0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1" y="47"/>
                  </a:lnTo>
                  <a:lnTo>
                    <a:pt x="5" y="29"/>
                  </a:lnTo>
                  <a:lnTo>
                    <a:pt x="14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185"/>
            <p:cNvSpPr>
              <a:spLocks noEditPoints="1"/>
            </p:cNvSpPr>
            <p:nvPr/>
          </p:nvSpPr>
          <p:spPr bwMode="auto">
            <a:xfrm>
              <a:off x="-132897" y="1948279"/>
              <a:ext cx="465059" cy="441401"/>
            </a:xfrm>
            <a:custGeom>
              <a:avLst/>
              <a:gdLst>
                <a:gd name="T0" fmla="*/ 1 w 250"/>
                <a:gd name="T1" fmla="*/ 235 h 241"/>
                <a:gd name="T2" fmla="*/ 1 w 250"/>
                <a:gd name="T3" fmla="*/ 238 h 241"/>
                <a:gd name="T4" fmla="*/ 0 w 250"/>
                <a:gd name="T5" fmla="*/ 241 h 241"/>
                <a:gd name="T6" fmla="*/ 1 w 250"/>
                <a:gd name="T7" fmla="*/ 238 h 241"/>
                <a:gd name="T8" fmla="*/ 1 w 250"/>
                <a:gd name="T9" fmla="*/ 235 h 241"/>
                <a:gd name="T10" fmla="*/ 250 w 250"/>
                <a:gd name="T11" fmla="*/ 0 h 241"/>
                <a:gd name="T12" fmla="*/ 240 w 250"/>
                <a:gd name="T13" fmla="*/ 15 h 241"/>
                <a:gd name="T14" fmla="*/ 231 w 250"/>
                <a:gd name="T15" fmla="*/ 20 h 241"/>
                <a:gd name="T16" fmla="*/ 218 w 250"/>
                <a:gd name="T17" fmla="*/ 27 h 241"/>
                <a:gd name="T18" fmla="*/ 203 w 250"/>
                <a:gd name="T19" fmla="*/ 35 h 241"/>
                <a:gd name="T20" fmla="*/ 185 w 250"/>
                <a:gd name="T21" fmla="*/ 44 h 241"/>
                <a:gd name="T22" fmla="*/ 166 w 250"/>
                <a:gd name="T23" fmla="*/ 59 h 241"/>
                <a:gd name="T24" fmla="*/ 141 w 250"/>
                <a:gd name="T25" fmla="*/ 77 h 241"/>
                <a:gd name="T26" fmla="*/ 114 w 250"/>
                <a:gd name="T27" fmla="*/ 98 h 241"/>
                <a:gd name="T28" fmla="*/ 76 w 250"/>
                <a:gd name="T29" fmla="*/ 132 h 241"/>
                <a:gd name="T30" fmla="*/ 49 w 250"/>
                <a:gd name="T31" fmla="*/ 162 h 241"/>
                <a:gd name="T32" fmla="*/ 29 w 250"/>
                <a:gd name="T33" fmla="*/ 188 h 241"/>
                <a:gd name="T34" fmla="*/ 14 w 250"/>
                <a:gd name="T35" fmla="*/ 210 h 241"/>
                <a:gd name="T36" fmla="*/ 5 w 250"/>
                <a:gd name="T37" fmla="*/ 227 h 241"/>
                <a:gd name="T38" fmla="*/ 1 w 250"/>
                <a:gd name="T39" fmla="*/ 235 h 241"/>
                <a:gd name="T40" fmla="*/ 5 w 250"/>
                <a:gd name="T41" fmla="*/ 227 h 241"/>
                <a:gd name="T42" fmla="*/ 13 w 250"/>
                <a:gd name="T43" fmla="*/ 212 h 241"/>
                <a:gd name="T44" fmla="*/ 23 w 250"/>
                <a:gd name="T45" fmla="*/ 191 h 241"/>
                <a:gd name="T46" fmla="*/ 37 w 250"/>
                <a:gd name="T47" fmla="*/ 166 h 241"/>
                <a:gd name="T48" fmla="*/ 55 w 250"/>
                <a:gd name="T49" fmla="*/ 140 h 241"/>
                <a:gd name="T50" fmla="*/ 78 w 250"/>
                <a:gd name="T51" fmla="*/ 114 h 241"/>
                <a:gd name="T52" fmla="*/ 105 w 250"/>
                <a:gd name="T53" fmla="*/ 85 h 241"/>
                <a:gd name="T54" fmla="*/ 131 w 250"/>
                <a:gd name="T55" fmla="*/ 62 h 241"/>
                <a:gd name="T56" fmla="*/ 157 w 250"/>
                <a:gd name="T57" fmla="*/ 43 h 241"/>
                <a:gd name="T58" fmla="*/ 180 w 250"/>
                <a:gd name="T59" fmla="*/ 28 h 241"/>
                <a:gd name="T60" fmla="*/ 200 w 250"/>
                <a:gd name="T61" fmla="*/ 17 h 241"/>
                <a:gd name="T62" fmla="*/ 214 w 250"/>
                <a:gd name="T63" fmla="*/ 9 h 241"/>
                <a:gd name="T64" fmla="*/ 224 w 250"/>
                <a:gd name="T65" fmla="*/ 4 h 241"/>
                <a:gd name="T66" fmla="*/ 227 w 250"/>
                <a:gd name="T67" fmla="*/ 2 h 241"/>
                <a:gd name="T68" fmla="*/ 250 w 250"/>
                <a:gd name="T6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241">
                  <a:moveTo>
                    <a:pt x="1" y="235"/>
                  </a:moveTo>
                  <a:lnTo>
                    <a:pt x="1" y="238"/>
                  </a:lnTo>
                  <a:lnTo>
                    <a:pt x="0" y="241"/>
                  </a:lnTo>
                  <a:lnTo>
                    <a:pt x="1" y="238"/>
                  </a:lnTo>
                  <a:lnTo>
                    <a:pt x="1" y="235"/>
                  </a:lnTo>
                  <a:close/>
                  <a:moveTo>
                    <a:pt x="250" y="0"/>
                  </a:moveTo>
                  <a:lnTo>
                    <a:pt x="240" y="15"/>
                  </a:lnTo>
                  <a:lnTo>
                    <a:pt x="231" y="20"/>
                  </a:lnTo>
                  <a:lnTo>
                    <a:pt x="218" y="27"/>
                  </a:lnTo>
                  <a:lnTo>
                    <a:pt x="203" y="35"/>
                  </a:lnTo>
                  <a:lnTo>
                    <a:pt x="185" y="44"/>
                  </a:lnTo>
                  <a:lnTo>
                    <a:pt x="166" y="59"/>
                  </a:lnTo>
                  <a:lnTo>
                    <a:pt x="141" y="77"/>
                  </a:lnTo>
                  <a:lnTo>
                    <a:pt x="114" y="98"/>
                  </a:lnTo>
                  <a:lnTo>
                    <a:pt x="76" y="132"/>
                  </a:lnTo>
                  <a:lnTo>
                    <a:pt x="49" y="162"/>
                  </a:lnTo>
                  <a:lnTo>
                    <a:pt x="29" y="188"/>
                  </a:lnTo>
                  <a:lnTo>
                    <a:pt x="14" y="210"/>
                  </a:lnTo>
                  <a:lnTo>
                    <a:pt x="5" y="227"/>
                  </a:lnTo>
                  <a:lnTo>
                    <a:pt x="1" y="235"/>
                  </a:lnTo>
                  <a:lnTo>
                    <a:pt x="5" y="227"/>
                  </a:lnTo>
                  <a:lnTo>
                    <a:pt x="13" y="212"/>
                  </a:lnTo>
                  <a:lnTo>
                    <a:pt x="23" y="191"/>
                  </a:lnTo>
                  <a:lnTo>
                    <a:pt x="37" y="166"/>
                  </a:lnTo>
                  <a:lnTo>
                    <a:pt x="55" y="140"/>
                  </a:lnTo>
                  <a:lnTo>
                    <a:pt x="78" y="114"/>
                  </a:lnTo>
                  <a:lnTo>
                    <a:pt x="105" y="85"/>
                  </a:lnTo>
                  <a:lnTo>
                    <a:pt x="131" y="62"/>
                  </a:lnTo>
                  <a:lnTo>
                    <a:pt x="157" y="43"/>
                  </a:lnTo>
                  <a:lnTo>
                    <a:pt x="180" y="28"/>
                  </a:lnTo>
                  <a:lnTo>
                    <a:pt x="200" y="17"/>
                  </a:lnTo>
                  <a:lnTo>
                    <a:pt x="214" y="9"/>
                  </a:lnTo>
                  <a:lnTo>
                    <a:pt x="224" y="4"/>
                  </a:lnTo>
                  <a:lnTo>
                    <a:pt x="227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186"/>
            <p:cNvSpPr/>
            <p:nvPr/>
          </p:nvSpPr>
          <p:spPr bwMode="auto">
            <a:xfrm>
              <a:off x="-101368" y="2192624"/>
              <a:ext cx="1103524" cy="1158680"/>
            </a:xfrm>
            <a:custGeom>
              <a:avLst/>
              <a:gdLst>
                <a:gd name="T0" fmla="*/ 501 w 598"/>
                <a:gd name="T1" fmla="*/ 0 h 629"/>
                <a:gd name="T2" fmla="*/ 598 w 598"/>
                <a:gd name="T3" fmla="*/ 37 h 629"/>
                <a:gd name="T4" fmla="*/ 540 w 598"/>
                <a:gd name="T5" fmla="*/ 118 h 629"/>
                <a:gd name="T6" fmla="*/ 520 w 598"/>
                <a:gd name="T7" fmla="*/ 125 h 629"/>
                <a:gd name="T8" fmla="*/ 458 w 598"/>
                <a:gd name="T9" fmla="*/ 153 h 629"/>
                <a:gd name="T10" fmla="*/ 398 w 598"/>
                <a:gd name="T11" fmla="*/ 184 h 629"/>
                <a:gd name="T12" fmla="*/ 340 w 598"/>
                <a:gd name="T13" fmla="*/ 219 h 629"/>
                <a:gd name="T14" fmla="*/ 286 w 598"/>
                <a:gd name="T15" fmla="*/ 258 h 629"/>
                <a:gd name="T16" fmla="*/ 236 w 598"/>
                <a:gd name="T17" fmla="*/ 301 h 629"/>
                <a:gd name="T18" fmla="*/ 192 w 598"/>
                <a:gd name="T19" fmla="*/ 345 h 629"/>
                <a:gd name="T20" fmla="*/ 153 w 598"/>
                <a:gd name="T21" fmla="*/ 390 h 629"/>
                <a:gd name="T22" fmla="*/ 122 w 598"/>
                <a:gd name="T23" fmla="*/ 434 h 629"/>
                <a:gd name="T24" fmla="*/ 98 w 598"/>
                <a:gd name="T25" fmla="*/ 478 h 629"/>
                <a:gd name="T26" fmla="*/ 83 w 598"/>
                <a:gd name="T27" fmla="*/ 520 h 629"/>
                <a:gd name="T28" fmla="*/ 80 w 598"/>
                <a:gd name="T29" fmla="*/ 555 h 629"/>
                <a:gd name="T30" fmla="*/ 81 w 598"/>
                <a:gd name="T31" fmla="*/ 584 h 629"/>
                <a:gd name="T32" fmla="*/ 91 w 598"/>
                <a:gd name="T33" fmla="*/ 608 h 629"/>
                <a:gd name="T34" fmla="*/ 107 w 598"/>
                <a:gd name="T35" fmla="*/ 629 h 629"/>
                <a:gd name="T36" fmla="*/ 89 w 598"/>
                <a:gd name="T37" fmla="*/ 613 h 629"/>
                <a:gd name="T38" fmla="*/ 75 w 598"/>
                <a:gd name="T39" fmla="*/ 598 h 629"/>
                <a:gd name="T40" fmla="*/ 62 w 598"/>
                <a:gd name="T41" fmla="*/ 585 h 629"/>
                <a:gd name="T42" fmla="*/ 50 w 598"/>
                <a:gd name="T43" fmla="*/ 571 h 629"/>
                <a:gd name="T44" fmla="*/ 36 w 598"/>
                <a:gd name="T45" fmla="*/ 553 h 629"/>
                <a:gd name="T46" fmla="*/ 20 w 598"/>
                <a:gd name="T47" fmla="*/ 530 h 629"/>
                <a:gd name="T48" fmla="*/ 13 w 598"/>
                <a:gd name="T49" fmla="*/ 520 h 629"/>
                <a:gd name="T50" fmla="*/ 5 w 598"/>
                <a:gd name="T51" fmla="*/ 499 h 629"/>
                <a:gd name="T52" fmla="*/ 0 w 598"/>
                <a:gd name="T53" fmla="*/ 478 h 629"/>
                <a:gd name="T54" fmla="*/ 0 w 598"/>
                <a:gd name="T55" fmla="*/ 454 h 629"/>
                <a:gd name="T56" fmla="*/ 3 w 598"/>
                <a:gd name="T57" fmla="*/ 426 h 629"/>
                <a:gd name="T58" fmla="*/ 20 w 598"/>
                <a:gd name="T59" fmla="*/ 380 h 629"/>
                <a:gd name="T60" fmla="*/ 42 w 598"/>
                <a:gd name="T61" fmla="*/ 335 h 629"/>
                <a:gd name="T62" fmla="*/ 76 w 598"/>
                <a:gd name="T63" fmla="*/ 289 h 629"/>
                <a:gd name="T64" fmla="*/ 115 w 598"/>
                <a:gd name="T65" fmla="*/ 242 h 629"/>
                <a:gd name="T66" fmla="*/ 163 w 598"/>
                <a:gd name="T67" fmla="*/ 197 h 629"/>
                <a:gd name="T68" fmla="*/ 213 w 598"/>
                <a:gd name="T69" fmla="*/ 154 h 629"/>
                <a:gd name="T70" fmla="*/ 270 w 598"/>
                <a:gd name="T71" fmla="*/ 112 h 629"/>
                <a:gd name="T72" fmla="*/ 330 w 598"/>
                <a:gd name="T73" fmla="*/ 76 h 629"/>
                <a:gd name="T74" fmla="*/ 393 w 598"/>
                <a:gd name="T75" fmla="*/ 42 h 629"/>
                <a:gd name="T76" fmla="*/ 457 w 598"/>
                <a:gd name="T77" fmla="*/ 14 h 629"/>
                <a:gd name="T78" fmla="*/ 501 w 598"/>
                <a:gd name="T7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8" h="629">
                  <a:moveTo>
                    <a:pt x="501" y="0"/>
                  </a:moveTo>
                  <a:lnTo>
                    <a:pt x="598" y="37"/>
                  </a:lnTo>
                  <a:lnTo>
                    <a:pt x="540" y="118"/>
                  </a:lnTo>
                  <a:lnTo>
                    <a:pt x="520" y="125"/>
                  </a:lnTo>
                  <a:lnTo>
                    <a:pt x="458" y="153"/>
                  </a:lnTo>
                  <a:lnTo>
                    <a:pt x="398" y="184"/>
                  </a:lnTo>
                  <a:lnTo>
                    <a:pt x="340" y="219"/>
                  </a:lnTo>
                  <a:lnTo>
                    <a:pt x="286" y="258"/>
                  </a:lnTo>
                  <a:lnTo>
                    <a:pt x="236" y="301"/>
                  </a:lnTo>
                  <a:lnTo>
                    <a:pt x="192" y="345"/>
                  </a:lnTo>
                  <a:lnTo>
                    <a:pt x="153" y="390"/>
                  </a:lnTo>
                  <a:lnTo>
                    <a:pt x="122" y="434"/>
                  </a:lnTo>
                  <a:lnTo>
                    <a:pt x="98" y="478"/>
                  </a:lnTo>
                  <a:lnTo>
                    <a:pt x="83" y="520"/>
                  </a:lnTo>
                  <a:lnTo>
                    <a:pt x="80" y="555"/>
                  </a:lnTo>
                  <a:lnTo>
                    <a:pt x="81" y="584"/>
                  </a:lnTo>
                  <a:lnTo>
                    <a:pt x="91" y="608"/>
                  </a:lnTo>
                  <a:lnTo>
                    <a:pt x="107" y="629"/>
                  </a:lnTo>
                  <a:lnTo>
                    <a:pt x="89" y="613"/>
                  </a:lnTo>
                  <a:lnTo>
                    <a:pt x="75" y="598"/>
                  </a:lnTo>
                  <a:lnTo>
                    <a:pt x="62" y="585"/>
                  </a:lnTo>
                  <a:lnTo>
                    <a:pt x="50" y="571"/>
                  </a:lnTo>
                  <a:lnTo>
                    <a:pt x="36" y="553"/>
                  </a:lnTo>
                  <a:lnTo>
                    <a:pt x="20" y="530"/>
                  </a:lnTo>
                  <a:lnTo>
                    <a:pt x="13" y="520"/>
                  </a:lnTo>
                  <a:lnTo>
                    <a:pt x="5" y="499"/>
                  </a:lnTo>
                  <a:lnTo>
                    <a:pt x="0" y="478"/>
                  </a:lnTo>
                  <a:lnTo>
                    <a:pt x="0" y="454"/>
                  </a:lnTo>
                  <a:lnTo>
                    <a:pt x="3" y="426"/>
                  </a:lnTo>
                  <a:lnTo>
                    <a:pt x="20" y="380"/>
                  </a:lnTo>
                  <a:lnTo>
                    <a:pt x="42" y="335"/>
                  </a:lnTo>
                  <a:lnTo>
                    <a:pt x="76" y="289"/>
                  </a:lnTo>
                  <a:lnTo>
                    <a:pt x="115" y="242"/>
                  </a:lnTo>
                  <a:lnTo>
                    <a:pt x="163" y="197"/>
                  </a:lnTo>
                  <a:lnTo>
                    <a:pt x="213" y="154"/>
                  </a:lnTo>
                  <a:lnTo>
                    <a:pt x="270" y="112"/>
                  </a:lnTo>
                  <a:lnTo>
                    <a:pt x="330" y="76"/>
                  </a:lnTo>
                  <a:lnTo>
                    <a:pt x="393" y="42"/>
                  </a:lnTo>
                  <a:lnTo>
                    <a:pt x="457" y="1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187"/>
            <p:cNvSpPr/>
            <p:nvPr/>
          </p:nvSpPr>
          <p:spPr bwMode="auto">
            <a:xfrm>
              <a:off x="-195956" y="2121687"/>
              <a:ext cx="520233" cy="803980"/>
            </a:xfrm>
            <a:custGeom>
              <a:avLst/>
              <a:gdLst>
                <a:gd name="T0" fmla="*/ 223 w 281"/>
                <a:gd name="T1" fmla="*/ 0 h 433"/>
                <a:gd name="T2" fmla="*/ 281 w 281"/>
                <a:gd name="T3" fmla="*/ 12 h 433"/>
                <a:gd name="T4" fmla="*/ 267 w 281"/>
                <a:gd name="T5" fmla="*/ 70 h 433"/>
                <a:gd name="T6" fmla="*/ 213 w 281"/>
                <a:gd name="T7" fmla="*/ 110 h 433"/>
                <a:gd name="T8" fmla="*/ 164 w 281"/>
                <a:gd name="T9" fmla="*/ 150 h 433"/>
                <a:gd name="T10" fmla="*/ 120 w 281"/>
                <a:gd name="T11" fmla="*/ 194 h 433"/>
                <a:gd name="T12" fmla="*/ 83 w 281"/>
                <a:gd name="T13" fmla="*/ 238 h 433"/>
                <a:gd name="T14" fmla="*/ 52 w 281"/>
                <a:gd name="T15" fmla="*/ 282 h 433"/>
                <a:gd name="T16" fmla="*/ 29 w 281"/>
                <a:gd name="T17" fmla="*/ 326 h 433"/>
                <a:gd name="T18" fmla="*/ 15 w 281"/>
                <a:gd name="T19" fmla="*/ 367 h 433"/>
                <a:gd name="T20" fmla="*/ 11 w 281"/>
                <a:gd name="T21" fmla="*/ 402 h 433"/>
                <a:gd name="T22" fmla="*/ 15 w 281"/>
                <a:gd name="T23" fmla="*/ 433 h 433"/>
                <a:gd name="T24" fmla="*/ 10 w 281"/>
                <a:gd name="T25" fmla="*/ 415 h 433"/>
                <a:gd name="T26" fmla="*/ 7 w 281"/>
                <a:gd name="T27" fmla="*/ 393 h 433"/>
                <a:gd name="T28" fmla="*/ 3 w 281"/>
                <a:gd name="T29" fmla="*/ 376 h 433"/>
                <a:gd name="T30" fmla="*/ 2 w 281"/>
                <a:gd name="T31" fmla="*/ 363 h 433"/>
                <a:gd name="T32" fmla="*/ 2 w 281"/>
                <a:gd name="T33" fmla="*/ 350 h 433"/>
                <a:gd name="T34" fmla="*/ 0 w 281"/>
                <a:gd name="T35" fmla="*/ 334 h 433"/>
                <a:gd name="T36" fmla="*/ 0 w 281"/>
                <a:gd name="T37" fmla="*/ 308 h 433"/>
                <a:gd name="T38" fmla="*/ 2 w 281"/>
                <a:gd name="T39" fmla="*/ 280 h 433"/>
                <a:gd name="T40" fmla="*/ 3 w 281"/>
                <a:gd name="T41" fmla="*/ 271 h 433"/>
                <a:gd name="T42" fmla="*/ 5 w 281"/>
                <a:gd name="T43" fmla="*/ 261 h 433"/>
                <a:gd name="T44" fmla="*/ 18 w 281"/>
                <a:gd name="T45" fmla="*/ 223 h 433"/>
                <a:gd name="T46" fmla="*/ 37 w 281"/>
                <a:gd name="T47" fmla="*/ 186 h 433"/>
                <a:gd name="T48" fmla="*/ 63 w 281"/>
                <a:gd name="T49" fmla="*/ 147 h 433"/>
                <a:gd name="T50" fmla="*/ 96 w 281"/>
                <a:gd name="T51" fmla="*/ 110 h 433"/>
                <a:gd name="T52" fmla="*/ 135 w 281"/>
                <a:gd name="T53" fmla="*/ 70 h 433"/>
                <a:gd name="T54" fmla="*/ 177 w 281"/>
                <a:gd name="T55" fmla="*/ 35 h 433"/>
                <a:gd name="T56" fmla="*/ 223 w 281"/>
                <a:gd name="T5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1" h="433">
                  <a:moveTo>
                    <a:pt x="223" y="0"/>
                  </a:moveTo>
                  <a:lnTo>
                    <a:pt x="281" y="12"/>
                  </a:lnTo>
                  <a:lnTo>
                    <a:pt x="267" y="70"/>
                  </a:lnTo>
                  <a:lnTo>
                    <a:pt x="213" y="110"/>
                  </a:lnTo>
                  <a:lnTo>
                    <a:pt x="164" y="150"/>
                  </a:lnTo>
                  <a:lnTo>
                    <a:pt x="120" y="194"/>
                  </a:lnTo>
                  <a:lnTo>
                    <a:pt x="83" y="238"/>
                  </a:lnTo>
                  <a:lnTo>
                    <a:pt x="52" y="282"/>
                  </a:lnTo>
                  <a:lnTo>
                    <a:pt x="29" y="326"/>
                  </a:lnTo>
                  <a:lnTo>
                    <a:pt x="15" y="367"/>
                  </a:lnTo>
                  <a:lnTo>
                    <a:pt x="11" y="402"/>
                  </a:lnTo>
                  <a:lnTo>
                    <a:pt x="15" y="433"/>
                  </a:lnTo>
                  <a:lnTo>
                    <a:pt x="10" y="415"/>
                  </a:lnTo>
                  <a:lnTo>
                    <a:pt x="7" y="393"/>
                  </a:lnTo>
                  <a:lnTo>
                    <a:pt x="3" y="376"/>
                  </a:lnTo>
                  <a:lnTo>
                    <a:pt x="2" y="363"/>
                  </a:lnTo>
                  <a:lnTo>
                    <a:pt x="2" y="350"/>
                  </a:lnTo>
                  <a:lnTo>
                    <a:pt x="0" y="334"/>
                  </a:lnTo>
                  <a:lnTo>
                    <a:pt x="0" y="308"/>
                  </a:lnTo>
                  <a:lnTo>
                    <a:pt x="2" y="280"/>
                  </a:lnTo>
                  <a:lnTo>
                    <a:pt x="3" y="271"/>
                  </a:lnTo>
                  <a:lnTo>
                    <a:pt x="5" y="261"/>
                  </a:lnTo>
                  <a:lnTo>
                    <a:pt x="18" y="223"/>
                  </a:lnTo>
                  <a:lnTo>
                    <a:pt x="37" y="186"/>
                  </a:lnTo>
                  <a:lnTo>
                    <a:pt x="63" y="147"/>
                  </a:lnTo>
                  <a:lnTo>
                    <a:pt x="96" y="110"/>
                  </a:lnTo>
                  <a:lnTo>
                    <a:pt x="135" y="70"/>
                  </a:lnTo>
                  <a:lnTo>
                    <a:pt x="177" y="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188"/>
            <p:cNvSpPr/>
            <p:nvPr/>
          </p:nvSpPr>
          <p:spPr bwMode="auto">
            <a:xfrm>
              <a:off x="213924" y="2649789"/>
              <a:ext cx="851290" cy="898566"/>
            </a:xfrm>
            <a:custGeom>
              <a:avLst/>
              <a:gdLst>
                <a:gd name="T0" fmla="*/ 356 w 462"/>
                <a:gd name="T1" fmla="*/ 0 h 490"/>
                <a:gd name="T2" fmla="*/ 462 w 462"/>
                <a:gd name="T3" fmla="*/ 28 h 490"/>
                <a:gd name="T4" fmla="*/ 408 w 462"/>
                <a:gd name="T5" fmla="*/ 116 h 490"/>
                <a:gd name="T6" fmla="*/ 356 w 462"/>
                <a:gd name="T7" fmla="*/ 142 h 490"/>
                <a:gd name="T8" fmla="*/ 307 w 462"/>
                <a:gd name="T9" fmla="*/ 171 h 490"/>
                <a:gd name="T10" fmla="*/ 262 w 462"/>
                <a:gd name="T11" fmla="*/ 203 h 490"/>
                <a:gd name="T12" fmla="*/ 221 w 462"/>
                <a:gd name="T13" fmla="*/ 239 h 490"/>
                <a:gd name="T14" fmla="*/ 185 w 462"/>
                <a:gd name="T15" fmla="*/ 277 h 490"/>
                <a:gd name="T16" fmla="*/ 156 w 462"/>
                <a:gd name="T17" fmla="*/ 314 h 490"/>
                <a:gd name="T18" fmla="*/ 135 w 462"/>
                <a:gd name="T19" fmla="*/ 351 h 490"/>
                <a:gd name="T20" fmla="*/ 122 w 462"/>
                <a:gd name="T21" fmla="*/ 387 h 490"/>
                <a:gd name="T22" fmla="*/ 119 w 462"/>
                <a:gd name="T23" fmla="*/ 417 h 490"/>
                <a:gd name="T24" fmla="*/ 124 w 462"/>
                <a:gd name="T25" fmla="*/ 439 h 490"/>
                <a:gd name="T26" fmla="*/ 133 w 462"/>
                <a:gd name="T27" fmla="*/ 459 h 490"/>
                <a:gd name="T28" fmla="*/ 151 w 462"/>
                <a:gd name="T29" fmla="*/ 475 h 490"/>
                <a:gd name="T30" fmla="*/ 174 w 462"/>
                <a:gd name="T31" fmla="*/ 485 h 490"/>
                <a:gd name="T32" fmla="*/ 202 w 462"/>
                <a:gd name="T33" fmla="*/ 490 h 490"/>
                <a:gd name="T34" fmla="*/ 190 w 462"/>
                <a:gd name="T35" fmla="*/ 490 h 490"/>
                <a:gd name="T36" fmla="*/ 179 w 462"/>
                <a:gd name="T37" fmla="*/ 488 h 490"/>
                <a:gd name="T38" fmla="*/ 158 w 462"/>
                <a:gd name="T39" fmla="*/ 485 h 490"/>
                <a:gd name="T40" fmla="*/ 141 w 462"/>
                <a:gd name="T41" fmla="*/ 482 h 490"/>
                <a:gd name="T42" fmla="*/ 125 w 462"/>
                <a:gd name="T43" fmla="*/ 478 h 490"/>
                <a:gd name="T44" fmla="*/ 109 w 462"/>
                <a:gd name="T45" fmla="*/ 473 h 490"/>
                <a:gd name="T46" fmla="*/ 88 w 462"/>
                <a:gd name="T47" fmla="*/ 469 h 490"/>
                <a:gd name="T48" fmla="*/ 73 w 462"/>
                <a:gd name="T49" fmla="*/ 462 h 490"/>
                <a:gd name="T50" fmla="*/ 57 w 462"/>
                <a:gd name="T51" fmla="*/ 456 h 490"/>
                <a:gd name="T52" fmla="*/ 33 w 462"/>
                <a:gd name="T53" fmla="*/ 443 h 490"/>
                <a:gd name="T54" fmla="*/ 15 w 462"/>
                <a:gd name="T55" fmla="*/ 423 h 490"/>
                <a:gd name="T56" fmla="*/ 3 w 462"/>
                <a:gd name="T57" fmla="*/ 400 h 490"/>
                <a:gd name="T58" fmla="*/ 0 w 462"/>
                <a:gd name="T59" fmla="*/ 371 h 490"/>
                <a:gd name="T60" fmla="*/ 3 w 462"/>
                <a:gd name="T61" fmla="*/ 338 h 490"/>
                <a:gd name="T62" fmla="*/ 18 w 462"/>
                <a:gd name="T63" fmla="*/ 298 h 490"/>
                <a:gd name="T64" fmla="*/ 39 w 462"/>
                <a:gd name="T65" fmla="*/ 257 h 490"/>
                <a:gd name="T66" fmla="*/ 68 w 462"/>
                <a:gd name="T67" fmla="*/ 216 h 490"/>
                <a:gd name="T68" fmla="*/ 106 w 462"/>
                <a:gd name="T69" fmla="*/ 174 h 490"/>
                <a:gd name="T70" fmla="*/ 148 w 462"/>
                <a:gd name="T71" fmla="*/ 135 h 490"/>
                <a:gd name="T72" fmla="*/ 193 w 462"/>
                <a:gd name="T73" fmla="*/ 96 h 490"/>
                <a:gd name="T74" fmla="*/ 245 w 462"/>
                <a:gd name="T75" fmla="*/ 60 h 490"/>
                <a:gd name="T76" fmla="*/ 299 w 462"/>
                <a:gd name="T77" fmla="*/ 28 h 490"/>
                <a:gd name="T78" fmla="*/ 356 w 462"/>
                <a:gd name="T7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2" h="490">
                  <a:moveTo>
                    <a:pt x="356" y="0"/>
                  </a:moveTo>
                  <a:lnTo>
                    <a:pt x="462" y="28"/>
                  </a:lnTo>
                  <a:lnTo>
                    <a:pt x="408" y="116"/>
                  </a:lnTo>
                  <a:lnTo>
                    <a:pt x="356" y="142"/>
                  </a:lnTo>
                  <a:lnTo>
                    <a:pt x="307" y="171"/>
                  </a:lnTo>
                  <a:lnTo>
                    <a:pt x="262" y="203"/>
                  </a:lnTo>
                  <a:lnTo>
                    <a:pt x="221" y="239"/>
                  </a:lnTo>
                  <a:lnTo>
                    <a:pt x="185" y="277"/>
                  </a:lnTo>
                  <a:lnTo>
                    <a:pt x="156" y="314"/>
                  </a:lnTo>
                  <a:lnTo>
                    <a:pt x="135" y="351"/>
                  </a:lnTo>
                  <a:lnTo>
                    <a:pt x="122" y="387"/>
                  </a:lnTo>
                  <a:lnTo>
                    <a:pt x="119" y="417"/>
                  </a:lnTo>
                  <a:lnTo>
                    <a:pt x="124" y="439"/>
                  </a:lnTo>
                  <a:lnTo>
                    <a:pt x="133" y="459"/>
                  </a:lnTo>
                  <a:lnTo>
                    <a:pt x="151" y="475"/>
                  </a:lnTo>
                  <a:lnTo>
                    <a:pt x="174" y="485"/>
                  </a:lnTo>
                  <a:lnTo>
                    <a:pt x="202" y="490"/>
                  </a:lnTo>
                  <a:lnTo>
                    <a:pt x="190" y="490"/>
                  </a:lnTo>
                  <a:lnTo>
                    <a:pt x="179" y="488"/>
                  </a:lnTo>
                  <a:lnTo>
                    <a:pt x="158" y="485"/>
                  </a:lnTo>
                  <a:lnTo>
                    <a:pt x="141" y="482"/>
                  </a:lnTo>
                  <a:lnTo>
                    <a:pt x="125" y="478"/>
                  </a:lnTo>
                  <a:lnTo>
                    <a:pt x="109" y="473"/>
                  </a:lnTo>
                  <a:lnTo>
                    <a:pt x="88" y="469"/>
                  </a:lnTo>
                  <a:lnTo>
                    <a:pt x="73" y="462"/>
                  </a:lnTo>
                  <a:lnTo>
                    <a:pt x="57" y="456"/>
                  </a:lnTo>
                  <a:lnTo>
                    <a:pt x="33" y="443"/>
                  </a:lnTo>
                  <a:lnTo>
                    <a:pt x="15" y="423"/>
                  </a:lnTo>
                  <a:lnTo>
                    <a:pt x="3" y="400"/>
                  </a:lnTo>
                  <a:lnTo>
                    <a:pt x="0" y="371"/>
                  </a:lnTo>
                  <a:lnTo>
                    <a:pt x="3" y="338"/>
                  </a:lnTo>
                  <a:lnTo>
                    <a:pt x="18" y="298"/>
                  </a:lnTo>
                  <a:lnTo>
                    <a:pt x="39" y="257"/>
                  </a:lnTo>
                  <a:lnTo>
                    <a:pt x="68" y="216"/>
                  </a:lnTo>
                  <a:lnTo>
                    <a:pt x="106" y="174"/>
                  </a:lnTo>
                  <a:lnTo>
                    <a:pt x="148" y="135"/>
                  </a:lnTo>
                  <a:lnTo>
                    <a:pt x="193" y="96"/>
                  </a:lnTo>
                  <a:lnTo>
                    <a:pt x="245" y="60"/>
                  </a:lnTo>
                  <a:lnTo>
                    <a:pt x="299" y="28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189"/>
            <p:cNvSpPr/>
            <p:nvPr/>
          </p:nvSpPr>
          <p:spPr bwMode="auto">
            <a:xfrm>
              <a:off x="639569" y="3075426"/>
              <a:ext cx="465059" cy="457165"/>
            </a:xfrm>
            <a:custGeom>
              <a:avLst/>
              <a:gdLst>
                <a:gd name="T0" fmla="*/ 172 w 252"/>
                <a:gd name="T1" fmla="*/ 0 h 251"/>
                <a:gd name="T2" fmla="*/ 252 w 252"/>
                <a:gd name="T3" fmla="*/ 16 h 251"/>
                <a:gd name="T4" fmla="*/ 218 w 252"/>
                <a:gd name="T5" fmla="*/ 88 h 251"/>
                <a:gd name="T6" fmla="*/ 193 w 252"/>
                <a:gd name="T7" fmla="*/ 101 h 251"/>
                <a:gd name="T8" fmla="*/ 170 w 252"/>
                <a:gd name="T9" fmla="*/ 117 h 251"/>
                <a:gd name="T10" fmla="*/ 153 w 252"/>
                <a:gd name="T11" fmla="*/ 133 h 251"/>
                <a:gd name="T12" fmla="*/ 140 w 252"/>
                <a:gd name="T13" fmla="*/ 153 h 251"/>
                <a:gd name="T14" fmla="*/ 131 w 252"/>
                <a:gd name="T15" fmla="*/ 171 h 251"/>
                <a:gd name="T16" fmla="*/ 131 w 252"/>
                <a:gd name="T17" fmla="*/ 171 h 251"/>
                <a:gd name="T18" fmla="*/ 131 w 252"/>
                <a:gd name="T19" fmla="*/ 171 h 251"/>
                <a:gd name="T20" fmla="*/ 130 w 252"/>
                <a:gd name="T21" fmla="*/ 177 h 251"/>
                <a:gd name="T22" fmla="*/ 130 w 252"/>
                <a:gd name="T23" fmla="*/ 184 h 251"/>
                <a:gd name="T24" fmla="*/ 131 w 252"/>
                <a:gd name="T25" fmla="*/ 189 h 251"/>
                <a:gd name="T26" fmla="*/ 133 w 252"/>
                <a:gd name="T27" fmla="*/ 192 h 251"/>
                <a:gd name="T28" fmla="*/ 143 w 252"/>
                <a:gd name="T29" fmla="*/ 203 h 251"/>
                <a:gd name="T30" fmla="*/ 159 w 252"/>
                <a:gd name="T31" fmla="*/ 210 h 251"/>
                <a:gd name="T32" fmla="*/ 177 w 252"/>
                <a:gd name="T33" fmla="*/ 215 h 251"/>
                <a:gd name="T34" fmla="*/ 201 w 252"/>
                <a:gd name="T35" fmla="*/ 215 h 251"/>
                <a:gd name="T36" fmla="*/ 198 w 252"/>
                <a:gd name="T37" fmla="*/ 216 h 251"/>
                <a:gd name="T38" fmla="*/ 185 w 252"/>
                <a:gd name="T39" fmla="*/ 221 h 251"/>
                <a:gd name="T40" fmla="*/ 177 w 252"/>
                <a:gd name="T41" fmla="*/ 226 h 251"/>
                <a:gd name="T42" fmla="*/ 170 w 252"/>
                <a:gd name="T43" fmla="*/ 228 h 251"/>
                <a:gd name="T44" fmla="*/ 164 w 252"/>
                <a:gd name="T45" fmla="*/ 231 h 251"/>
                <a:gd name="T46" fmla="*/ 162 w 252"/>
                <a:gd name="T47" fmla="*/ 231 h 251"/>
                <a:gd name="T48" fmla="*/ 125 w 252"/>
                <a:gd name="T49" fmla="*/ 242 h 251"/>
                <a:gd name="T50" fmla="*/ 91 w 252"/>
                <a:gd name="T51" fmla="*/ 249 h 251"/>
                <a:gd name="T52" fmla="*/ 62 w 252"/>
                <a:gd name="T53" fmla="*/ 251 h 251"/>
                <a:gd name="T54" fmla="*/ 37 w 252"/>
                <a:gd name="T55" fmla="*/ 246 h 251"/>
                <a:gd name="T56" fmla="*/ 18 w 252"/>
                <a:gd name="T57" fmla="*/ 236 h 251"/>
                <a:gd name="T58" fmla="*/ 5 w 252"/>
                <a:gd name="T59" fmla="*/ 221 h 251"/>
                <a:gd name="T60" fmla="*/ 0 w 252"/>
                <a:gd name="T61" fmla="*/ 200 h 251"/>
                <a:gd name="T62" fmla="*/ 1 w 252"/>
                <a:gd name="T63" fmla="*/ 177 h 251"/>
                <a:gd name="T64" fmla="*/ 13 w 252"/>
                <a:gd name="T65" fmla="*/ 146 h 251"/>
                <a:gd name="T66" fmla="*/ 34 w 252"/>
                <a:gd name="T67" fmla="*/ 116 h 251"/>
                <a:gd name="T68" fmla="*/ 60 w 252"/>
                <a:gd name="T69" fmla="*/ 83 h 251"/>
                <a:gd name="T70" fmla="*/ 94 w 252"/>
                <a:gd name="T71" fmla="*/ 52 h 251"/>
                <a:gd name="T72" fmla="*/ 131 w 252"/>
                <a:gd name="T73" fmla="*/ 24 h 251"/>
                <a:gd name="T74" fmla="*/ 172 w 252"/>
                <a:gd name="T7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251">
                  <a:moveTo>
                    <a:pt x="172" y="0"/>
                  </a:moveTo>
                  <a:lnTo>
                    <a:pt x="252" y="16"/>
                  </a:lnTo>
                  <a:lnTo>
                    <a:pt x="218" y="88"/>
                  </a:lnTo>
                  <a:lnTo>
                    <a:pt x="193" y="101"/>
                  </a:lnTo>
                  <a:lnTo>
                    <a:pt x="170" y="117"/>
                  </a:lnTo>
                  <a:lnTo>
                    <a:pt x="153" y="133"/>
                  </a:lnTo>
                  <a:lnTo>
                    <a:pt x="140" y="153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0" y="177"/>
                  </a:lnTo>
                  <a:lnTo>
                    <a:pt x="130" y="184"/>
                  </a:lnTo>
                  <a:lnTo>
                    <a:pt x="131" y="189"/>
                  </a:lnTo>
                  <a:lnTo>
                    <a:pt x="133" y="192"/>
                  </a:lnTo>
                  <a:lnTo>
                    <a:pt x="143" y="203"/>
                  </a:lnTo>
                  <a:lnTo>
                    <a:pt x="159" y="210"/>
                  </a:lnTo>
                  <a:lnTo>
                    <a:pt x="177" y="215"/>
                  </a:lnTo>
                  <a:lnTo>
                    <a:pt x="201" y="215"/>
                  </a:lnTo>
                  <a:lnTo>
                    <a:pt x="198" y="216"/>
                  </a:lnTo>
                  <a:lnTo>
                    <a:pt x="185" y="221"/>
                  </a:lnTo>
                  <a:lnTo>
                    <a:pt x="177" y="226"/>
                  </a:lnTo>
                  <a:lnTo>
                    <a:pt x="170" y="228"/>
                  </a:lnTo>
                  <a:lnTo>
                    <a:pt x="164" y="231"/>
                  </a:lnTo>
                  <a:lnTo>
                    <a:pt x="162" y="231"/>
                  </a:lnTo>
                  <a:lnTo>
                    <a:pt x="125" y="242"/>
                  </a:lnTo>
                  <a:lnTo>
                    <a:pt x="91" y="249"/>
                  </a:lnTo>
                  <a:lnTo>
                    <a:pt x="62" y="251"/>
                  </a:lnTo>
                  <a:lnTo>
                    <a:pt x="37" y="246"/>
                  </a:lnTo>
                  <a:lnTo>
                    <a:pt x="18" y="236"/>
                  </a:lnTo>
                  <a:lnTo>
                    <a:pt x="5" y="221"/>
                  </a:lnTo>
                  <a:lnTo>
                    <a:pt x="0" y="200"/>
                  </a:lnTo>
                  <a:lnTo>
                    <a:pt x="1" y="177"/>
                  </a:lnTo>
                  <a:lnTo>
                    <a:pt x="13" y="146"/>
                  </a:lnTo>
                  <a:lnTo>
                    <a:pt x="34" y="116"/>
                  </a:lnTo>
                  <a:lnTo>
                    <a:pt x="60" y="83"/>
                  </a:lnTo>
                  <a:lnTo>
                    <a:pt x="94" y="52"/>
                  </a:lnTo>
                  <a:lnTo>
                    <a:pt x="131" y="2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40" name="Título 1"/>
          <p:cNvSpPr txBox="1"/>
          <p:nvPr/>
        </p:nvSpPr>
        <p:spPr>
          <a:xfrm>
            <a:off x="4267200" y="3821113"/>
            <a:ext cx="710565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defRPr/>
            </a:pPr>
            <a:endParaRPr lang="en-US" sz="40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-2821495" y="2399733"/>
            <a:ext cx="8894763" cy="3560762"/>
            <a:chOff x="-2422525" y="2271713"/>
            <a:chExt cx="8894763" cy="3560762"/>
          </a:xfrm>
        </p:grpSpPr>
        <p:sp>
          <p:nvSpPr>
            <p:cNvPr id="2" name="Pentagon 1"/>
            <p:cNvSpPr/>
            <p:nvPr/>
          </p:nvSpPr>
          <p:spPr>
            <a:xfrm rot="18906416">
              <a:off x="-222250" y="5324475"/>
              <a:ext cx="4521200" cy="508000"/>
            </a:xfrm>
            <a:prstGeom prst="homePlate">
              <a:avLst>
                <a:gd name="adj" fmla="val 5706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Pentagon 40"/>
            <p:cNvSpPr/>
            <p:nvPr/>
          </p:nvSpPr>
          <p:spPr>
            <a:xfrm rot="18906416">
              <a:off x="-1790700" y="2711450"/>
              <a:ext cx="8262938" cy="1593850"/>
            </a:xfrm>
            <a:prstGeom prst="homePlate">
              <a:avLst>
                <a:gd name="adj" fmla="val 57066"/>
              </a:avLst>
            </a:prstGeom>
            <a:solidFill>
              <a:srgbClr val="D9DE22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2" name="Pentagon 41"/>
            <p:cNvSpPr/>
            <p:nvPr/>
          </p:nvSpPr>
          <p:spPr>
            <a:xfrm rot="18979259">
              <a:off x="-1639888" y="2271713"/>
              <a:ext cx="4570413" cy="1030287"/>
            </a:xfrm>
            <a:prstGeom prst="homePlate">
              <a:avLst>
                <a:gd name="adj" fmla="val 57066"/>
              </a:avLst>
            </a:prstGeom>
            <a:solidFill>
              <a:srgbClr val="30BFCE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Pentagon 42"/>
            <p:cNvSpPr/>
            <p:nvPr/>
          </p:nvSpPr>
          <p:spPr>
            <a:xfrm rot="18906416">
              <a:off x="-2422525" y="4613275"/>
              <a:ext cx="4521200" cy="508000"/>
            </a:xfrm>
            <a:prstGeom prst="homePlate">
              <a:avLst>
                <a:gd name="adj" fmla="val 57066"/>
              </a:avLst>
            </a:prstGeom>
            <a:solidFill>
              <a:srgbClr val="0159AC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3819087" y="4180114"/>
            <a:ext cx="8372914" cy="2056479"/>
          </a:xfrm>
          <a:prstGeom prst="rect">
            <a:avLst/>
          </a:prstGeom>
          <a:solidFill>
            <a:schemeClr val="tx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s-ES_tradnl" sz="4000" b="1" dirty="0" smtClean="0">
                <a:solidFill>
                  <a:srgbClr val="E0E02B"/>
                </a:solidFill>
                <a:latin typeface="Tahoma" panose="020B0604030504040204" charset="0"/>
                <a:ea typeface="Tahoma" panose="020B0604030504040204" charset="0"/>
                <a:cs typeface="Tahoma" panose="020B0604030504040204" charset="0"/>
              </a:rPr>
              <a:t>DevOps</a:t>
            </a:r>
            <a:endParaRPr lang="es-CO" altLang="es-ES_tradnl" sz="4000" b="1" dirty="0">
              <a:solidFill>
                <a:schemeClr val="bg1"/>
              </a:solidFill>
              <a:latin typeface="Tahoma" panose="020B0604030504040204" charset="0"/>
              <a:ea typeface="Tahoma" panose="020B0604030504040204" charset="0"/>
              <a:cs typeface="Tahoma" panose="020B060403050404020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sca 4"/>
          <p:cNvSpPr/>
          <p:nvPr/>
        </p:nvSpPr>
        <p:spPr>
          <a:xfrm>
            <a:off x="6805907" y="882167"/>
            <a:ext cx="4934681" cy="4934681"/>
          </a:xfrm>
          <a:prstGeom prst="donut">
            <a:avLst>
              <a:gd name="adj" fmla="val 7609"/>
            </a:avLst>
          </a:prstGeom>
          <a:solidFill>
            <a:srgbClr val="02B0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-128337" y="1559391"/>
            <a:ext cx="6546656" cy="3730219"/>
            <a:chOff x="3258410" y="5273824"/>
            <a:chExt cx="4760024" cy="2544394"/>
          </a:xfrm>
        </p:grpSpPr>
        <p:sp>
          <p:nvSpPr>
            <p:cNvPr id="5" name="Shape 54"/>
            <p:cNvSpPr/>
            <p:nvPr/>
          </p:nvSpPr>
          <p:spPr>
            <a:xfrm>
              <a:off x="3258410" y="6287789"/>
              <a:ext cx="4760024" cy="153042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lvl="1" algn="r" defTabSz="154782">
                <a:lnSpc>
                  <a:spcPct val="90000"/>
                </a:lnSpc>
                <a:spcBef>
                  <a:spcPts val="900"/>
                </a:spcBef>
                <a:defRPr sz="1800"/>
              </a:pPr>
              <a: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a través del </a:t>
              </a:r>
              <a:r>
                <a:rPr lang="es-ES" sz="2700" b="1" kern="0" dirty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Análisis exhaustivo del Comportamiento del cliente</a:t>
              </a:r>
              <a:r>
                <a:rPr lang="es-ES" sz="2700" b="1" kern="0" dirty="0">
                  <a:solidFill>
                    <a:srgbClr val="02B0E1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 </a:t>
              </a:r>
              <a: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con el propósito de </a:t>
              </a:r>
              <a:r>
                <a:rPr lang="es-ES" sz="2700" b="1" kern="0" dirty="0" err="1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co</a:t>
              </a:r>
              <a: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-crear soluciones y negocios digitales de forma colaborativa, en una visión holística de todos los involucrados en la jornada</a:t>
              </a:r>
              <a:endParaRPr lang="es-ES" sz="2700" b="1" kern="0" dirty="0">
                <a:solidFill>
                  <a:srgbClr val="FFFFFF"/>
                </a:solidFill>
                <a:latin typeface="Arial Narrow" panose="020B0606020202030204" pitchFamily="34" charset="0"/>
                <a:ea typeface="Open Sans" charset="0"/>
                <a:cs typeface="Open Sans" charset="0"/>
                <a:sym typeface="Effra Medium"/>
              </a:endParaRPr>
            </a:p>
          </p:txBody>
        </p:sp>
        <p:sp>
          <p:nvSpPr>
            <p:cNvPr id="6" name="Shape 55"/>
            <p:cNvSpPr/>
            <p:nvPr/>
          </p:nvSpPr>
          <p:spPr>
            <a:xfrm>
              <a:off x="3258410" y="5778726"/>
              <a:ext cx="4760024" cy="5101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anchor="b">
              <a:spAutoFit/>
            </a:bodyPr>
            <a:lstStyle/>
            <a:p>
              <a:pPr algn="r" defTabSz="154782">
                <a:lnSpc>
                  <a:spcPct val="90000"/>
                </a:lnSpc>
                <a:spcBef>
                  <a:spcPts val="900"/>
                </a:spcBef>
                <a:defRPr sz="1800"/>
              </a:pPr>
              <a: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que entrega </a:t>
              </a:r>
              <a:b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</a:br>
              <a:r>
                <a:rPr lang="es-ES" sz="2700" b="1" kern="0" dirty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resultados de negocio</a:t>
              </a:r>
              <a:endParaRPr lang="es-ES" sz="2700" b="1" kern="0" dirty="0">
                <a:solidFill>
                  <a:srgbClr val="D0E438"/>
                </a:solidFill>
                <a:latin typeface="Arial Narrow" panose="020B0606020202030204" pitchFamily="34" charset="0"/>
                <a:ea typeface="Open Sans" charset="0"/>
                <a:cs typeface="Open Sans" charset="0"/>
                <a:sym typeface="Effra Medium"/>
              </a:endParaRPr>
            </a:p>
          </p:txBody>
        </p:sp>
        <p:sp>
          <p:nvSpPr>
            <p:cNvPr id="7" name="Shape 56"/>
            <p:cNvSpPr/>
            <p:nvPr/>
          </p:nvSpPr>
          <p:spPr>
            <a:xfrm>
              <a:off x="4035952" y="5273824"/>
              <a:ext cx="3982481" cy="5101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r" defTabSz="154782">
                <a:lnSpc>
                  <a:spcPct val="90000"/>
                </a:lnSpc>
                <a:spcBef>
                  <a:spcPts val="900"/>
                </a:spcBef>
                <a:defRPr sz="1800"/>
              </a:pPr>
              <a: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Somos una empresa de consultoría  de </a:t>
              </a:r>
              <a:br>
                <a:rPr lang="es-ES" sz="2700" b="1" kern="0" dirty="0">
                  <a:solidFill>
                    <a:srgbClr val="FFFFFF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</a:br>
              <a:r>
                <a:rPr lang="es-ES" sz="2700" b="1" kern="0" dirty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Performance &amp; </a:t>
              </a:r>
              <a:r>
                <a:rPr lang="es-ES" sz="2700" b="1" kern="0" dirty="0" err="1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User</a:t>
              </a:r>
              <a:r>
                <a:rPr lang="es-ES" sz="2700" b="1" kern="0" dirty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 </a:t>
              </a:r>
              <a:r>
                <a:rPr lang="es-ES" sz="2700" b="1" kern="0" dirty="0" err="1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Experience</a:t>
              </a:r>
              <a:r>
                <a:rPr lang="es-ES" sz="2700" b="1" kern="0" dirty="0">
                  <a:solidFill>
                    <a:srgbClr val="D0E438"/>
                  </a:solidFill>
                  <a:latin typeface="Arial Narrow" panose="020B0606020202030204" pitchFamily="34" charset="0"/>
                  <a:ea typeface="Open Sans" charset="0"/>
                  <a:cs typeface="Open Sans" charset="0"/>
                  <a:sym typeface="Effra"/>
                </a:rPr>
                <a:t> </a:t>
              </a:r>
              <a:endParaRPr lang="es-ES" sz="2700" b="1" kern="0" dirty="0">
                <a:solidFill>
                  <a:srgbClr val="D0E438"/>
                </a:solidFill>
                <a:latin typeface="Arial Narrow" panose="020B0606020202030204" pitchFamily="34" charset="0"/>
                <a:ea typeface="Open Sans" charset="0"/>
                <a:cs typeface="Open Sans" charset="0"/>
                <a:sym typeface="Effra Medium"/>
              </a:endParaRPr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405" y="2962873"/>
            <a:ext cx="3613684" cy="77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7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Rectangle 13"/>
          <p:cNvSpPr/>
          <p:nvPr/>
        </p:nvSpPr>
        <p:spPr>
          <a:xfrm>
            <a:off x="17172" y="2286523"/>
            <a:ext cx="12192000" cy="3199877"/>
          </a:xfrm>
          <a:prstGeom prst="rect">
            <a:avLst/>
          </a:prstGeom>
          <a:solidFill>
            <a:schemeClr val="dk1">
              <a:alpha val="7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92596" y="3117020"/>
            <a:ext cx="76053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4400" dirty="0">
                <a:solidFill>
                  <a:schemeClr val="bg1"/>
                </a:solidFill>
              </a:rPr>
              <a:t> </a:t>
            </a:r>
            <a:r>
              <a:rPr lang="es-CO" sz="4400" dirty="0">
                <a:solidFill>
                  <a:schemeClr val="bg1"/>
                </a:solidFill>
              </a:rPr>
              <a:t>¿QUÉ ES DEVOPS?</a:t>
            </a:r>
            <a:endParaRPr lang="es-CO" sz="4400" dirty="0">
              <a:solidFill>
                <a:schemeClr val="bg1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696310" y="268868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DevOps es el acrónimo de </a:t>
            </a:r>
            <a:r>
              <a:rPr lang="es-CO" dirty="0" err="1">
                <a:solidFill>
                  <a:srgbClr val="0070C0"/>
                </a:solidFill>
              </a:rPr>
              <a:t>Dev</a:t>
            </a:r>
            <a:r>
              <a:rPr lang="es-CO" dirty="0" err="1">
                <a:solidFill>
                  <a:schemeClr val="bg1"/>
                </a:solidFill>
              </a:rPr>
              <a:t>elopment</a:t>
            </a:r>
            <a:r>
              <a:rPr lang="es-CO" dirty="0">
                <a:solidFill>
                  <a:schemeClr val="bg1"/>
                </a:solidFill>
              </a:rPr>
              <a:t> and </a:t>
            </a:r>
            <a:r>
              <a:rPr lang="es-CO" dirty="0" err="1">
                <a:solidFill>
                  <a:srgbClr val="0070C0"/>
                </a:solidFill>
              </a:rPr>
              <a:t>Ope</a:t>
            </a:r>
            <a:r>
              <a:rPr lang="es-CO" dirty="0" err="1">
                <a:solidFill>
                  <a:schemeClr val="bg1"/>
                </a:solidFill>
              </a:rPr>
              <a:t>ration</a:t>
            </a:r>
            <a:r>
              <a:rPr lang="es-CO" dirty="0" err="1">
                <a:solidFill>
                  <a:srgbClr val="0070C0"/>
                </a:solidFill>
              </a:rPr>
              <a:t>s</a:t>
            </a:r>
            <a:r>
              <a:rPr lang="es-CO" dirty="0">
                <a:solidFill>
                  <a:schemeClr val="bg1"/>
                </a:solidFill>
              </a:rPr>
              <a:t>, que se refiere a una Cultura o movimiento que se centra en la Comunicación, Colaboración e Integración entre desarrolladores de software y los profesionales en las tecnologías de la información (IT). Automatiza el proceso de Entrega del software y los cambios en la infraestructura. Su objetivo es ayudar a crear un entorno donde la construcción, prueba y lanzamiento de un software pueda ser más Rápido y con mayor Confiabilidad.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41" y="3105"/>
            <a:ext cx="10355260" cy="6858000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0" y="0"/>
            <a:ext cx="12192000" cy="1128098"/>
          </a:xfrm>
          <a:prstGeom prst="rect">
            <a:avLst/>
          </a:prstGeom>
          <a:solidFill>
            <a:srgbClr val="1F2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" name="Paralelogramo 2"/>
          <p:cNvSpPr/>
          <p:nvPr/>
        </p:nvSpPr>
        <p:spPr>
          <a:xfrm>
            <a:off x="-30564" y="1104768"/>
            <a:ext cx="6126564" cy="5756337"/>
          </a:xfrm>
          <a:custGeom>
            <a:avLst/>
            <a:gdLst>
              <a:gd name="connsiteX0" fmla="*/ 0 w 7627484"/>
              <a:gd name="connsiteY0" fmla="*/ 6206713 h 6206713"/>
              <a:gd name="connsiteX1" fmla="*/ 1551678 w 7627484"/>
              <a:gd name="connsiteY1" fmla="*/ 0 h 6206713"/>
              <a:gd name="connsiteX2" fmla="*/ 7627484 w 7627484"/>
              <a:gd name="connsiteY2" fmla="*/ 0 h 6206713"/>
              <a:gd name="connsiteX3" fmla="*/ 6075806 w 7627484"/>
              <a:gd name="connsiteY3" fmla="*/ 6206713 h 6206713"/>
              <a:gd name="connsiteX4" fmla="*/ 0 w 7627484"/>
              <a:gd name="connsiteY4" fmla="*/ 6206713 h 6206713"/>
              <a:gd name="connsiteX0" fmla="*/ 768441 w 6075806"/>
              <a:gd name="connsiteY0" fmla="*/ 5524325 h 6206713"/>
              <a:gd name="connsiteX1" fmla="*/ 0 w 6075806"/>
              <a:gd name="connsiteY1" fmla="*/ 0 h 6206713"/>
              <a:gd name="connsiteX2" fmla="*/ 6075806 w 6075806"/>
              <a:gd name="connsiteY2" fmla="*/ 0 h 6206713"/>
              <a:gd name="connsiteX3" fmla="*/ 4524128 w 6075806"/>
              <a:gd name="connsiteY3" fmla="*/ 6206713 h 6206713"/>
              <a:gd name="connsiteX4" fmla="*/ 768441 w 6075806"/>
              <a:gd name="connsiteY4" fmla="*/ 5524325 h 6206713"/>
              <a:gd name="connsiteX0" fmla="*/ 167939 w 5475304"/>
              <a:gd name="connsiteY0" fmla="*/ 5537973 h 6220361"/>
              <a:gd name="connsiteX1" fmla="*/ 0 w 5475304"/>
              <a:gd name="connsiteY1" fmla="*/ 0 h 6220361"/>
              <a:gd name="connsiteX2" fmla="*/ 5475304 w 5475304"/>
              <a:gd name="connsiteY2" fmla="*/ 13648 h 6220361"/>
              <a:gd name="connsiteX3" fmla="*/ 3923626 w 5475304"/>
              <a:gd name="connsiteY3" fmla="*/ 6220361 h 6220361"/>
              <a:gd name="connsiteX4" fmla="*/ 167939 w 5475304"/>
              <a:gd name="connsiteY4" fmla="*/ 5537973 h 6220361"/>
              <a:gd name="connsiteX0" fmla="*/ 4166 w 5475304"/>
              <a:gd name="connsiteY0" fmla="*/ 5742690 h 6220361"/>
              <a:gd name="connsiteX1" fmla="*/ 0 w 5475304"/>
              <a:gd name="connsiteY1" fmla="*/ 0 h 6220361"/>
              <a:gd name="connsiteX2" fmla="*/ 5475304 w 5475304"/>
              <a:gd name="connsiteY2" fmla="*/ 13648 h 6220361"/>
              <a:gd name="connsiteX3" fmla="*/ 3923626 w 5475304"/>
              <a:gd name="connsiteY3" fmla="*/ 6220361 h 6220361"/>
              <a:gd name="connsiteX4" fmla="*/ 4166 w 5475304"/>
              <a:gd name="connsiteY4" fmla="*/ 5742690 h 6220361"/>
              <a:gd name="connsiteX0" fmla="*/ 4166 w 5475304"/>
              <a:gd name="connsiteY0" fmla="*/ 5742690 h 5756337"/>
              <a:gd name="connsiteX1" fmla="*/ 0 w 5475304"/>
              <a:gd name="connsiteY1" fmla="*/ 0 h 5756337"/>
              <a:gd name="connsiteX2" fmla="*/ 5475304 w 5475304"/>
              <a:gd name="connsiteY2" fmla="*/ 13648 h 5756337"/>
              <a:gd name="connsiteX3" fmla="*/ 4032808 w 5475304"/>
              <a:gd name="connsiteY3" fmla="*/ 5756337 h 5756337"/>
              <a:gd name="connsiteX4" fmla="*/ 4166 w 5475304"/>
              <a:gd name="connsiteY4" fmla="*/ 5742690 h 575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5304" h="5756337">
                <a:moveTo>
                  <a:pt x="4166" y="5742690"/>
                </a:moveTo>
                <a:cubicBezTo>
                  <a:pt x="2777" y="3828460"/>
                  <a:pt x="1389" y="1914230"/>
                  <a:pt x="0" y="0"/>
                </a:cubicBezTo>
                <a:lnTo>
                  <a:pt x="5475304" y="13648"/>
                </a:lnTo>
                <a:lnTo>
                  <a:pt x="4032808" y="5756337"/>
                </a:lnTo>
                <a:lnTo>
                  <a:pt x="4166" y="57426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5" name="AutoShape 76"/>
          <p:cNvSpPr>
            <a:spLocks/>
          </p:cNvSpPr>
          <p:nvPr/>
        </p:nvSpPr>
        <p:spPr bwMode="auto">
          <a:xfrm>
            <a:off x="408832" y="1536112"/>
            <a:ext cx="4220768" cy="4893647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extLst/>
        </p:spPr>
        <p:txBody>
          <a:bodyPr wrap="square" rtlCol="0">
            <a:spAutoFit/>
          </a:bodyPr>
          <a:lstStyle/>
          <a:p>
            <a:pPr algn="ctr" defTabSz="822960"/>
            <a:r>
              <a:rPr lang="es-PE" altLang="pt-BR" sz="2400" dirty="0" smtClean="0">
                <a:latin typeface="+mj-lt"/>
                <a:ea typeface="Dax" charset="0"/>
                <a:cs typeface="Segoe UI Light" panose="020B0502040204020203" pitchFamily="34" charset="0"/>
                <a:sym typeface="Tahoma" charset="0"/>
              </a:rPr>
              <a:t>Ayudamos a nuestros clientes en la definición y ejecución de su estrategia DevOps. Enfocando los esfuerzos en llevar a la organización a su siguiente nivel de madurez DevOps. Automatizamos los procesos de despliegue, aseguramiento de calidad y entrega continua de Software., disminuyendo los costos asociados al despliegue e incrementa la frecuencia en la entrega de aplicaciones</a:t>
            </a:r>
            <a:endParaRPr lang="es-PE" altLang="pt-BR" sz="2400" dirty="0">
              <a:latin typeface="+mj-lt"/>
              <a:ea typeface="Dax" charset="0"/>
              <a:cs typeface="Segoe UI Light" panose="020B0502040204020203" pitchFamily="34" charset="0"/>
              <a:sym typeface="Tahoma" charset="0"/>
            </a:endParaRP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32" y="6509699"/>
            <a:ext cx="1215312" cy="279522"/>
          </a:xfrm>
          <a:prstGeom prst="rect">
            <a:avLst/>
          </a:prstGeom>
        </p:spPr>
      </p:pic>
      <p:grpSp>
        <p:nvGrpSpPr>
          <p:cNvPr id="18" name="Grupo 4"/>
          <p:cNvGrpSpPr>
            <a:grpSpLocks noChangeAspect="1"/>
          </p:cNvGrpSpPr>
          <p:nvPr/>
        </p:nvGrpSpPr>
        <p:grpSpPr bwMode="auto">
          <a:xfrm>
            <a:off x="6829612" y="160071"/>
            <a:ext cx="3495224" cy="746986"/>
            <a:chOff x="-195956" y="1443821"/>
            <a:chExt cx="9884422" cy="2112419"/>
          </a:xfrm>
        </p:grpSpPr>
        <p:sp>
          <p:nvSpPr>
            <p:cNvPr id="19" name="Freeform 156"/>
            <p:cNvSpPr/>
            <p:nvPr/>
          </p:nvSpPr>
          <p:spPr bwMode="auto">
            <a:xfrm>
              <a:off x="1333213" y="1900986"/>
              <a:ext cx="764587" cy="1056210"/>
            </a:xfrm>
            <a:custGeom>
              <a:avLst/>
              <a:gdLst>
                <a:gd name="T0" fmla="*/ 281 w 413"/>
                <a:gd name="T1" fmla="*/ 3 h 573"/>
                <a:gd name="T2" fmla="*/ 359 w 413"/>
                <a:gd name="T3" fmla="*/ 19 h 573"/>
                <a:gd name="T4" fmla="*/ 359 w 413"/>
                <a:gd name="T5" fmla="*/ 150 h 573"/>
                <a:gd name="T6" fmla="*/ 309 w 413"/>
                <a:gd name="T7" fmla="*/ 128 h 573"/>
                <a:gd name="T8" fmla="*/ 240 w 413"/>
                <a:gd name="T9" fmla="*/ 119 h 573"/>
                <a:gd name="T10" fmla="*/ 193 w 413"/>
                <a:gd name="T11" fmla="*/ 130 h 573"/>
                <a:gd name="T12" fmla="*/ 177 w 413"/>
                <a:gd name="T13" fmla="*/ 163 h 573"/>
                <a:gd name="T14" fmla="*/ 185 w 413"/>
                <a:gd name="T15" fmla="*/ 185 h 573"/>
                <a:gd name="T16" fmla="*/ 213 w 413"/>
                <a:gd name="T17" fmla="*/ 205 h 573"/>
                <a:gd name="T18" fmla="*/ 265 w 413"/>
                <a:gd name="T19" fmla="*/ 226 h 573"/>
                <a:gd name="T20" fmla="*/ 339 w 413"/>
                <a:gd name="T21" fmla="*/ 260 h 573"/>
                <a:gd name="T22" fmla="*/ 387 w 413"/>
                <a:gd name="T23" fmla="*/ 306 h 573"/>
                <a:gd name="T24" fmla="*/ 409 w 413"/>
                <a:gd name="T25" fmla="*/ 363 h 573"/>
                <a:gd name="T26" fmla="*/ 409 w 413"/>
                <a:gd name="T27" fmla="*/ 428 h 573"/>
                <a:gd name="T28" fmla="*/ 385 w 413"/>
                <a:gd name="T29" fmla="*/ 486 h 573"/>
                <a:gd name="T30" fmla="*/ 339 w 413"/>
                <a:gd name="T31" fmla="*/ 532 h 573"/>
                <a:gd name="T32" fmla="*/ 270 w 413"/>
                <a:gd name="T33" fmla="*/ 561 h 573"/>
                <a:gd name="T34" fmla="*/ 177 w 413"/>
                <a:gd name="T35" fmla="*/ 573 h 573"/>
                <a:gd name="T36" fmla="*/ 76 w 413"/>
                <a:gd name="T37" fmla="*/ 561 h 573"/>
                <a:gd name="T38" fmla="*/ 0 w 413"/>
                <a:gd name="T39" fmla="*/ 534 h 573"/>
                <a:gd name="T40" fmla="*/ 52 w 413"/>
                <a:gd name="T41" fmla="*/ 425 h 573"/>
                <a:gd name="T42" fmla="*/ 112 w 413"/>
                <a:gd name="T43" fmla="*/ 444 h 573"/>
                <a:gd name="T44" fmla="*/ 177 w 413"/>
                <a:gd name="T45" fmla="*/ 452 h 573"/>
                <a:gd name="T46" fmla="*/ 224 w 413"/>
                <a:gd name="T47" fmla="*/ 446 h 573"/>
                <a:gd name="T48" fmla="*/ 247 w 413"/>
                <a:gd name="T49" fmla="*/ 423 h 573"/>
                <a:gd name="T50" fmla="*/ 247 w 413"/>
                <a:gd name="T51" fmla="*/ 392 h 573"/>
                <a:gd name="T52" fmla="*/ 224 w 413"/>
                <a:gd name="T53" fmla="*/ 368 h 573"/>
                <a:gd name="T54" fmla="*/ 170 w 413"/>
                <a:gd name="T55" fmla="*/ 345 h 573"/>
                <a:gd name="T56" fmla="*/ 89 w 413"/>
                <a:gd name="T57" fmla="*/ 306 h 573"/>
                <a:gd name="T58" fmla="*/ 39 w 413"/>
                <a:gd name="T59" fmla="*/ 260 h 573"/>
                <a:gd name="T60" fmla="*/ 16 w 413"/>
                <a:gd name="T61" fmla="*/ 206 h 573"/>
                <a:gd name="T62" fmla="*/ 18 w 413"/>
                <a:gd name="T63" fmla="*/ 143 h 573"/>
                <a:gd name="T64" fmla="*/ 49 w 413"/>
                <a:gd name="T65" fmla="*/ 78 h 573"/>
                <a:gd name="T66" fmla="*/ 105 w 413"/>
                <a:gd name="T67" fmla="*/ 29 h 573"/>
                <a:gd name="T68" fmla="*/ 187 w 413"/>
                <a:gd name="T69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3" h="573">
                  <a:moveTo>
                    <a:pt x="235" y="0"/>
                  </a:moveTo>
                  <a:lnTo>
                    <a:pt x="281" y="3"/>
                  </a:lnTo>
                  <a:lnTo>
                    <a:pt x="323" y="10"/>
                  </a:lnTo>
                  <a:lnTo>
                    <a:pt x="359" y="19"/>
                  </a:lnTo>
                  <a:lnTo>
                    <a:pt x="388" y="32"/>
                  </a:lnTo>
                  <a:lnTo>
                    <a:pt x="359" y="150"/>
                  </a:lnTo>
                  <a:lnTo>
                    <a:pt x="338" y="140"/>
                  </a:lnTo>
                  <a:lnTo>
                    <a:pt x="309" y="128"/>
                  </a:lnTo>
                  <a:lnTo>
                    <a:pt x="276" y="122"/>
                  </a:lnTo>
                  <a:lnTo>
                    <a:pt x="240" y="119"/>
                  </a:lnTo>
                  <a:lnTo>
                    <a:pt x="214" y="122"/>
                  </a:lnTo>
                  <a:lnTo>
                    <a:pt x="193" y="130"/>
                  </a:lnTo>
                  <a:lnTo>
                    <a:pt x="180" y="143"/>
                  </a:lnTo>
                  <a:lnTo>
                    <a:pt x="177" y="163"/>
                  </a:lnTo>
                  <a:lnTo>
                    <a:pt x="179" y="174"/>
                  </a:lnTo>
                  <a:lnTo>
                    <a:pt x="185" y="185"/>
                  </a:lnTo>
                  <a:lnTo>
                    <a:pt x="195" y="195"/>
                  </a:lnTo>
                  <a:lnTo>
                    <a:pt x="213" y="205"/>
                  </a:lnTo>
                  <a:lnTo>
                    <a:pt x="235" y="215"/>
                  </a:lnTo>
                  <a:lnTo>
                    <a:pt x="265" y="226"/>
                  </a:lnTo>
                  <a:lnTo>
                    <a:pt x="305" y="242"/>
                  </a:lnTo>
                  <a:lnTo>
                    <a:pt x="339" y="260"/>
                  </a:lnTo>
                  <a:lnTo>
                    <a:pt x="365" y="281"/>
                  </a:lnTo>
                  <a:lnTo>
                    <a:pt x="387" y="306"/>
                  </a:lnTo>
                  <a:lnTo>
                    <a:pt x="401" y="332"/>
                  </a:lnTo>
                  <a:lnTo>
                    <a:pt x="409" y="363"/>
                  </a:lnTo>
                  <a:lnTo>
                    <a:pt x="413" y="395"/>
                  </a:lnTo>
                  <a:lnTo>
                    <a:pt x="409" y="428"/>
                  </a:lnTo>
                  <a:lnTo>
                    <a:pt x="400" y="459"/>
                  </a:lnTo>
                  <a:lnTo>
                    <a:pt x="385" y="486"/>
                  </a:lnTo>
                  <a:lnTo>
                    <a:pt x="365" y="511"/>
                  </a:lnTo>
                  <a:lnTo>
                    <a:pt x="339" y="532"/>
                  </a:lnTo>
                  <a:lnTo>
                    <a:pt x="307" y="550"/>
                  </a:lnTo>
                  <a:lnTo>
                    <a:pt x="270" y="561"/>
                  </a:lnTo>
                  <a:lnTo>
                    <a:pt x="226" y="569"/>
                  </a:lnTo>
                  <a:lnTo>
                    <a:pt x="177" y="573"/>
                  </a:lnTo>
                  <a:lnTo>
                    <a:pt x="125" y="569"/>
                  </a:lnTo>
                  <a:lnTo>
                    <a:pt x="76" y="561"/>
                  </a:lnTo>
                  <a:lnTo>
                    <a:pt x="36" y="548"/>
                  </a:lnTo>
                  <a:lnTo>
                    <a:pt x="0" y="534"/>
                  </a:lnTo>
                  <a:lnTo>
                    <a:pt x="31" y="413"/>
                  </a:lnTo>
                  <a:lnTo>
                    <a:pt x="52" y="425"/>
                  </a:lnTo>
                  <a:lnTo>
                    <a:pt x="81" y="434"/>
                  </a:lnTo>
                  <a:lnTo>
                    <a:pt x="112" y="444"/>
                  </a:lnTo>
                  <a:lnTo>
                    <a:pt x="144" y="451"/>
                  </a:lnTo>
                  <a:lnTo>
                    <a:pt x="177" y="452"/>
                  </a:lnTo>
                  <a:lnTo>
                    <a:pt x="203" y="451"/>
                  </a:lnTo>
                  <a:lnTo>
                    <a:pt x="224" y="446"/>
                  </a:lnTo>
                  <a:lnTo>
                    <a:pt x="239" y="436"/>
                  </a:lnTo>
                  <a:lnTo>
                    <a:pt x="247" y="423"/>
                  </a:lnTo>
                  <a:lnTo>
                    <a:pt x="248" y="408"/>
                  </a:lnTo>
                  <a:lnTo>
                    <a:pt x="247" y="392"/>
                  </a:lnTo>
                  <a:lnTo>
                    <a:pt x="239" y="379"/>
                  </a:lnTo>
                  <a:lnTo>
                    <a:pt x="224" y="368"/>
                  </a:lnTo>
                  <a:lnTo>
                    <a:pt x="201" y="356"/>
                  </a:lnTo>
                  <a:lnTo>
                    <a:pt x="170" y="345"/>
                  </a:lnTo>
                  <a:lnTo>
                    <a:pt x="125" y="327"/>
                  </a:lnTo>
                  <a:lnTo>
                    <a:pt x="89" y="306"/>
                  </a:lnTo>
                  <a:lnTo>
                    <a:pt x="60" y="285"/>
                  </a:lnTo>
                  <a:lnTo>
                    <a:pt x="39" y="260"/>
                  </a:lnTo>
                  <a:lnTo>
                    <a:pt x="24" y="234"/>
                  </a:lnTo>
                  <a:lnTo>
                    <a:pt x="16" y="206"/>
                  </a:lnTo>
                  <a:lnTo>
                    <a:pt x="13" y="180"/>
                  </a:lnTo>
                  <a:lnTo>
                    <a:pt x="18" y="143"/>
                  </a:lnTo>
                  <a:lnTo>
                    <a:pt x="29" y="109"/>
                  </a:lnTo>
                  <a:lnTo>
                    <a:pt x="49" y="78"/>
                  </a:lnTo>
                  <a:lnTo>
                    <a:pt x="73" y="52"/>
                  </a:lnTo>
                  <a:lnTo>
                    <a:pt x="105" y="29"/>
                  </a:lnTo>
                  <a:lnTo>
                    <a:pt x="144" y="13"/>
                  </a:lnTo>
                  <a:lnTo>
                    <a:pt x="187" y="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57"/>
            <p:cNvSpPr/>
            <p:nvPr/>
          </p:nvSpPr>
          <p:spPr bwMode="auto">
            <a:xfrm>
              <a:off x="2255446" y="1648757"/>
              <a:ext cx="669994" cy="1300554"/>
            </a:xfrm>
            <a:custGeom>
              <a:avLst/>
              <a:gdLst>
                <a:gd name="T0" fmla="*/ 239 w 361"/>
                <a:gd name="T1" fmla="*/ 0 h 706"/>
                <a:gd name="T2" fmla="*/ 239 w 361"/>
                <a:gd name="T3" fmla="*/ 148 h 706"/>
                <a:gd name="T4" fmla="*/ 361 w 361"/>
                <a:gd name="T5" fmla="*/ 148 h 706"/>
                <a:gd name="T6" fmla="*/ 361 w 361"/>
                <a:gd name="T7" fmla="*/ 273 h 706"/>
                <a:gd name="T8" fmla="*/ 239 w 361"/>
                <a:gd name="T9" fmla="*/ 273 h 706"/>
                <a:gd name="T10" fmla="*/ 239 w 361"/>
                <a:gd name="T11" fmla="*/ 472 h 706"/>
                <a:gd name="T12" fmla="*/ 240 w 361"/>
                <a:gd name="T13" fmla="*/ 501 h 706"/>
                <a:gd name="T14" fmla="*/ 245 w 361"/>
                <a:gd name="T15" fmla="*/ 525 h 706"/>
                <a:gd name="T16" fmla="*/ 253 w 361"/>
                <a:gd name="T17" fmla="*/ 545 h 706"/>
                <a:gd name="T18" fmla="*/ 266 w 361"/>
                <a:gd name="T19" fmla="*/ 558 h 706"/>
                <a:gd name="T20" fmla="*/ 284 w 361"/>
                <a:gd name="T21" fmla="*/ 564 h 706"/>
                <a:gd name="T22" fmla="*/ 307 w 361"/>
                <a:gd name="T23" fmla="*/ 568 h 706"/>
                <a:gd name="T24" fmla="*/ 326 w 361"/>
                <a:gd name="T25" fmla="*/ 568 h 706"/>
                <a:gd name="T26" fmla="*/ 341 w 361"/>
                <a:gd name="T27" fmla="*/ 566 h 706"/>
                <a:gd name="T28" fmla="*/ 357 w 361"/>
                <a:gd name="T29" fmla="*/ 563 h 706"/>
                <a:gd name="T30" fmla="*/ 357 w 361"/>
                <a:gd name="T31" fmla="*/ 691 h 706"/>
                <a:gd name="T32" fmla="*/ 338 w 361"/>
                <a:gd name="T33" fmla="*/ 698 h 706"/>
                <a:gd name="T34" fmla="*/ 312 w 361"/>
                <a:gd name="T35" fmla="*/ 701 h 706"/>
                <a:gd name="T36" fmla="*/ 283 w 361"/>
                <a:gd name="T37" fmla="*/ 704 h 706"/>
                <a:gd name="T38" fmla="*/ 248 w 361"/>
                <a:gd name="T39" fmla="*/ 706 h 706"/>
                <a:gd name="T40" fmla="*/ 209 w 361"/>
                <a:gd name="T41" fmla="*/ 703 h 706"/>
                <a:gd name="T42" fmla="*/ 174 w 361"/>
                <a:gd name="T43" fmla="*/ 693 h 706"/>
                <a:gd name="T44" fmla="*/ 144 w 361"/>
                <a:gd name="T45" fmla="*/ 678 h 706"/>
                <a:gd name="T46" fmla="*/ 120 w 361"/>
                <a:gd name="T47" fmla="*/ 659 h 706"/>
                <a:gd name="T48" fmla="*/ 102 w 361"/>
                <a:gd name="T49" fmla="*/ 638 h 706"/>
                <a:gd name="T50" fmla="*/ 89 w 361"/>
                <a:gd name="T51" fmla="*/ 610 h 706"/>
                <a:gd name="T52" fmla="*/ 81 w 361"/>
                <a:gd name="T53" fmla="*/ 577 h 706"/>
                <a:gd name="T54" fmla="*/ 75 w 361"/>
                <a:gd name="T55" fmla="*/ 540 h 706"/>
                <a:gd name="T56" fmla="*/ 73 w 361"/>
                <a:gd name="T57" fmla="*/ 498 h 706"/>
                <a:gd name="T58" fmla="*/ 73 w 361"/>
                <a:gd name="T59" fmla="*/ 273 h 706"/>
                <a:gd name="T60" fmla="*/ 0 w 361"/>
                <a:gd name="T61" fmla="*/ 273 h 706"/>
                <a:gd name="T62" fmla="*/ 0 w 361"/>
                <a:gd name="T63" fmla="*/ 148 h 706"/>
                <a:gd name="T64" fmla="*/ 73 w 361"/>
                <a:gd name="T65" fmla="*/ 148 h 706"/>
                <a:gd name="T66" fmla="*/ 73 w 361"/>
                <a:gd name="T67" fmla="*/ 47 h 706"/>
                <a:gd name="T68" fmla="*/ 239 w 361"/>
                <a:gd name="T6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706">
                  <a:moveTo>
                    <a:pt x="239" y="0"/>
                  </a:moveTo>
                  <a:lnTo>
                    <a:pt x="239" y="148"/>
                  </a:lnTo>
                  <a:lnTo>
                    <a:pt x="361" y="148"/>
                  </a:lnTo>
                  <a:lnTo>
                    <a:pt x="361" y="273"/>
                  </a:lnTo>
                  <a:lnTo>
                    <a:pt x="239" y="273"/>
                  </a:lnTo>
                  <a:lnTo>
                    <a:pt x="239" y="472"/>
                  </a:lnTo>
                  <a:lnTo>
                    <a:pt x="240" y="501"/>
                  </a:lnTo>
                  <a:lnTo>
                    <a:pt x="245" y="525"/>
                  </a:lnTo>
                  <a:lnTo>
                    <a:pt x="253" y="545"/>
                  </a:lnTo>
                  <a:lnTo>
                    <a:pt x="266" y="558"/>
                  </a:lnTo>
                  <a:lnTo>
                    <a:pt x="284" y="564"/>
                  </a:lnTo>
                  <a:lnTo>
                    <a:pt x="307" y="568"/>
                  </a:lnTo>
                  <a:lnTo>
                    <a:pt x="326" y="568"/>
                  </a:lnTo>
                  <a:lnTo>
                    <a:pt x="341" y="566"/>
                  </a:lnTo>
                  <a:lnTo>
                    <a:pt x="357" y="563"/>
                  </a:lnTo>
                  <a:lnTo>
                    <a:pt x="357" y="691"/>
                  </a:lnTo>
                  <a:lnTo>
                    <a:pt x="338" y="698"/>
                  </a:lnTo>
                  <a:lnTo>
                    <a:pt x="312" y="701"/>
                  </a:lnTo>
                  <a:lnTo>
                    <a:pt x="283" y="704"/>
                  </a:lnTo>
                  <a:lnTo>
                    <a:pt x="248" y="706"/>
                  </a:lnTo>
                  <a:lnTo>
                    <a:pt x="209" y="703"/>
                  </a:lnTo>
                  <a:lnTo>
                    <a:pt x="174" y="693"/>
                  </a:lnTo>
                  <a:lnTo>
                    <a:pt x="144" y="678"/>
                  </a:lnTo>
                  <a:lnTo>
                    <a:pt x="120" y="659"/>
                  </a:lnTo>
                  <a:lnTo>
                    <a:pt x="102" y="638"/>
                  </a:lnTo>
                  <a:lnTo>
                    <a:pt x="89" y="610"/>
                  </a:lnTo>
                  <a:lnTo>
                    <a:pt x="81" y="577"/>
                  </a:lnTo>
                  <a:lnTo>
                    <a:pt x="75" y="540"/>
                  </a:lnTo>
                  <a:lnTo>
                    <a:pt x="73" y="498"/>
                  </a:lnTo>
                  <a:lnTo>
                    <a:pt x="73" y="273"/>
                  </a:lnTo>
                  <a:lnTo>
                    <a:pt x="0" y="273"/>
                  </a:lnTo>
                  <a:lnTo>
                    <a:pt x="0" y="148"/>
                  </a:lnTo>
                  <a:lnTo>
                    <a:pt x="73" y="148"/>
                  </a:lnTo>
                  <a:lnTo>
                    <a:pt x="73" y="4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58"/>
            <p:cNvSpPr>
              <a:spLocks noEditPoints="1"/>
            </p:cNvSpPr>
            <p:nvPr/>
          </p:nvSpPr>
          <p:spPr bwMode="auto">
            <a:xfrm>
              <a:off x="3098851" y="1900986"/>
              <a:ext cx="961642" cy="1048325"/>
            </a:xfrm>
            <a:custGeom>
              <a:avLst/>
              <a:gdLst>
                <a:gd name="T0" fmla="*/ 240 w 520"/>
                <a:gd name="T1" fmla="*/ 116 h 570"/>
                <a:gd name="T2" fmla="*/ 203 w 520"/>
                <a:gd name="T3" fmla="*/ 136 h 570"/>
                <a:gd name="T4" fmla="*/ 177 w 520"/>
                <a:gd name="T5" fmla="*/ 168 h 570"/>
                <a:gd name="T6" fmla="*/ 164 w 520"/>
                <a:gd name="T7" fmla="*/ 205 h 570"/>
                <a:gd name="T8" fmla="*/ 362 w 520"/>
                <a:gd name="T9" fmla="*/ 223 h 570"/>
                <a:gd name="T10" fmla="*/ 357 w 520"/>
                <a:gd name="T11" fmla="*/ 189 h 570"/>
                <a:gd name="T12" fmla="*/ 343 w 520"/>
                <a:gd name="T13" fmla="*/ 153 h 570"/>
                <a:gd name="T14" fmla="*/ 313 w 520"/>
                <a:gd name="T15" fmla="*/ 124 h 570"/>
                <a:gd name="T16" fmla="*/ 266 w 520"/>
                <a:gd name="T17" fmla="*/ 113 h 570"/>
                <a:gd name="T18" fmla="*/ 322 w 520"/>
                <a:gd name="T19" fmla="*/ 4 h 570"/>
                <a:gd name="T20" fmla="*/ 396 w 520"/>
                <a:gd name="T21" fmla="*/ 28 h 570"/>
                <a:gd name="T22" fmla="*/ 453 w 520"/>
                <a:gd name="T23" fmla="*/ 72 h 570"/>
                <a:gd name="T24" fmla="*/ 491 w 520"/>
                <a:gd name="T25" fmla="*/ 131 h 570"/>
                <a:gd name="T26" fmla="*/ 512 w 520"/>
                <a:gd name="T27" fmla="*/ 199 h 570"/>
                <a:gd name="T28" fmla="*/ 520 w 520"/>
                <a:gd name="T29" fmla="*/ 272 h 570"/>
                <a:gd name="T30" fmla="*/ 517 w 520"/>
                <a:gd name="T31" fmla="*/ 323 h 570"/>
                <a:gd name="T32" fmla="*/ 162 w 520"/>
                <a:gd name="T33" fmla="*/ 341 h 570"/>
                <a:gd name="T34" fmla="*/ 180 w 520"/>
                <a:gd name="T35" fmla="*/ 391 h 570"/>
                <a:gd name="T36" fmla="*/ 224 w 520"/>
                <a:gd name="T37" fmla="*/ 425 h 570"/>
                <a:gd name="T38" fmla="*/ 283 w 520"/>
                <a:gd name="T39" fmla="*/ 441 h 570"/>
                <a:gd name="T40" fmla="*/ 370 w 520"/>
                <a:gd name="T41" fmla="*/ 441 h 570"/>
                <a:gd name="T42" fmla="*/ 466 w 520"/>
                <a:gd name="T43" fmla="*/ 420 h 570"/>
                <a:gd name="T44" fmla="*/ 445 w 520"/>
                <a:gd name="T45" fmla="*/ 550 h 570"/>
                <a:gd name="T46" fmla="*/ 346 w 520"/>
                <a:gd name="T47" fmla="*/ 568 h 570"/>
                <a:gd name="T48" fmla="*/ 239 w 520"/>
                <a:gd name="T49" fmla="*/ 567 h 570"/>
                <a:gd name="T50" fmla="*/ 146 w 520"/>
                <a:gd name="T51" fmla="*/ 542 h 570"/>
                <a:gd name="T52" fmla="*/ 76 w 520"/>
                <a:gd name="T53" fmla="*/ 495 h 570"/>
                <a:gd name="T54" fmla="*/ 27 w 520"/>
                <a:gd name="T55" fmla="*/ 427 h 570"/>
                <a:gd name="T56" fmla="*/ 3 w 520"/>
                <a:gd name="T57" fmla="*/ 341 h 570"/>
                <a:gd name="T58" fmla="*/ 1 w 520"/>
                <a:gd name="T59" fmla="*/ 254 h 570"/>
                <a:gd name="T60" fmla="*/ 19 w 520"/>
                <a:gd name="T61" fmla="*/ 178 h 570"/>
                <a:gd name="T62" fmla="*/ 55 w 520"/>
                <a:gd name="T63" fmla="*/ 109 h 570"/>
                <a:gd name="T64" fmla="*/ 109 w 520"/>
                <a:gd name="T65" fmla="*/ 53 h 570"/>
                <a:gd name="T66" fmla="*/ 182 w 520"/>
                <a:gd name="T67" fmla="*/ 13 h 570"/>
                <a:gd name="T68" fmla="*/ 276 w 520"/>
                <a:gd name="T6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570">
                  <a:moveTo>
                    <a:pt x="266" y="113"/>
                  </a:moveTo>
                  <a:lnTo>
                    <a:pt x="240" y="116"/>
                  </a:lnTo>
                  <a:lnTo>
                    <a:pt x="219" y="124"/>
                  </a:lnTo>
                  <a:lnTo>
                    <a:pt x="203" y="136"/>
                  </a:lnTo>
                  <a:lnTo>
                    <a:pt x="188" y="152"/>
                  </a:lnTo>
                  <a:lnTo>
                    <a:pt x="177" y="168"/>
                  </a:lnTo>
                  <a:lnTo>
                    <a:pt x="169" y="188"/>
                  </a:lnTo>
                  <a:lnTo>
                    <a:pt x="164" y="205"/>
                  </a:lnTo>
                  <a:lnTo>
                    <a:pt x="161" y="223"/>
                  </a:lnTo>
                  <a:lnTo>
                    <a:pt x="362" y="223"/>
                  </a:lnTo>
                  <a:lnTo>
                    <a:pt x="361" y="207"/>
                  </a:lnTo>
                  <a:lnTo>
                    <a:pt x="357" y="189"/>
                  </a:lnTo>
                  <a:lnTo>
                    <a:pt x="352" y="170"/>
                  </a:lnTo>
                  <a:lnTo>
                    <a:pt x="343" y="153"/>
                  </a:lnTo>
                  <a:lnTo>
                    <a:pt x="330" y="137"/>
                  </a:lnTo>
                  <a:lnTo>
                    <a:pt x="313" y="124"/>
                  </a:lnTo>
                  <a:lnTo>
                    <a:pt x="292" y="116"/>
                  </a:lnTo>
                  <a:lnTo>
                    <a:pt x="266" y="113"/>
                  </a:lnTo>
                  <a:close/>
                  <a:moveTo>
                    <a:pt x="276" y="0"/>
                  </a:moveTo>
                  <a:lnTo>
                    <a:pt x="322" y="4"/>
                  </a:lnTo>
                  <a:lnTo>
                    <a:pt x="361" y="12"/>
                  </a:lnTo>
                  <a:lnTo>
                    <a:pt x="396" y="28"/>
                  </a:lnTo>
                  <a:lnTo>
                    <a:pt x="427" y="48"/>
                  </a:lnTo>
                  <a:lnTo>
                    <a:pt x="453" y="72"/>
                  </a:lnTo>
                  <a:lnTo>
                    <a:pt x="474" y="100"/>
                  </a:lnTo>
                  <a:lnTo>
                    <a:pt x="491" y="131"/>
                  </a:lnTo>
                  <a:lnTo>
                    <a:pt x="504" y="165"/>
                  </a:lnTo>
                  <a:lnTo>
                    <a:pt x="512" y="199"/>
                  </a:lnTo>
                  <a:lnTo>
                    <a:pt x="518" y="236"/>
                  </a:lnTo>
                  <a:lnTo>
                    <a:pt x="520" y="272"/>
                  </a:lnTo>
                  <a:lnTo>
                    <a:pt x="518" y="300"/>
                  </a:lnTo>
                  <a:lnTo>
                    <a:pt x="517" y="323"/>
                  </a:lnTo>
                  <a:lnTo>
                    <a:pt x="513" y="341"/>
                  </a:lnTo>
                  <a:lnTo>
                    <a:pt x="162" y="341"/>
                  </a:lnTo>
                  <a:lnTo>
                    <a:pt x="167" y="368"/>
                  </a:lnTo>
                  <a:lnTo>
                    <a:pt x="180" y="391"/>
                  </a:lnTo>
                  <a:lnTo>
                    <a:pt x="200" y="410"/>
                  </a:lnTo>
                  <a:lnTo>
                    <a:pt x="224" y="425"/>
                  </a:lnTo>
                  <a:lnTo>
                    <a:pt x="252" y="435"/>
                  </a:lnTo>
                  <a:lnTo>
                    <a:pt x="283" y="441"/>
                  </a:lnTo>
                  <a:lnTo>
                    <a:pt x="317" y="443"/>
                  </a:lnTo>
                  <a:lnTo>
                    <a:pt x="370" y="441"/>
                  </a:lnTo>
                  <a:lnTo>
                    <a:pt x="421" y="433"/>
                  </a:lnTo>
                  <a:lnTo>
                    <a:pt x="466" y="420"/>
                  </a:lnTo>
                  <a:lnTo>
                    <a:pt x="489" y="536"/>
                  </a:lnTo>
                  <a:lnTo>
                    <a:pt x="445" y="550"/>
                  </a:lnTo>
                  <a:lnTo>
                    <a:pt x="396" y="562"/>
                  </a:lnTo>
                  <a:lnTo>
                    <a:pt x="346" y="568"/>
                  </a:lnTo>
                  <a:lnTo>
                    <a:pt x="291" y="570"/>
                  </a:lnTo>
                  <a:lnTo>
                    <a:pt x="239" y="567"/>
                  </a:lnTo>
                  <a:lnTo>
                    <a:pt x="190" y="557"/>
                  </a:lnTo>
                  <a:lnTo>
                    <a:pt x="146" y="542"/>
                  </a:lnTo>
                  <a:lnTo>
                    <a:pt x="109" y="521"/>
                  </a:lnTo>
                  <a:lnTo>
                    <a:pt x="76" y="495"/>
                  </a:lnTo>
                  <a:lnTo>
                    <a:pt x="49" y="464"/>
                  </a:lnTo>
                  <a:lnTo>
                    <a:pt x="27" y="427"/>
                  </a:lnTo>
                  <a:lnTo>
                    <a:pt x="13" y="386"/>
                  </a:lnTo>
                  <a:lnTo>
                    <a:pt x="3" y="341"/>
                  </a:lnTo>
                  <a:lnTo>
                    <a:pt x="0" y="292"/>
                  </a:lnTo>
                  <a:lnTo>
                    <a:pt x="1" y="254"/>
                  </a:lnTo>
                  <a:lnTo>
                    <a:pt x="8" y="215"/>
                  </a:lnTo>
                  <a:lnTo>
                    <a:pt x="19" y="178"/>
                  </a:lnTo>
                  <a:lnTo>
                    <a:pt x="36" y="142"/>
                  </a:lnTo>
                  <a:lnTo>
                    <a:pt x="55" y="109"/>
                  </a:lnTo>
                  <a:lnTo>
                    <a:pt x="79" y="79"/>
                  </a:lnTo>
                  <a:lnTo>
                    <a:pt x="109" y="53"/>
                  </a:lnTo>
                  <a:lnTo>
                    <a:pt x="143" y="31"/>
                  </a:lnTo>
                  <a:lnTo>
                    <a:pt x="182" y="13"/>
                  </a:lnTo>
                  <a:lnTo>
                    <a:pt x="226" y="4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59"/>
            <p:cNvSpPr/>
            <p:nvPr/>
          </p:nvSpPr>
          <p:spPr bwMode="auto">
            <a:xfrm>
              <a:off x="4202375" y="1443821"/>
              <a:ext cx="709408" cy="1489726"/>
            </a:xfrm>
            <a:custGeom>
              <a:avLst/>
              <a:gdLst>
                <a:gd name="T0" fmla="*/ 293 w 382"/>
                <a:gd name="T1" fmla="*/ 0 h 806"/>
                <a:gd name="T2" fmla="*/ 327 w 382"/>
                <a:gd name="T3" fmla="*/ 2 h 806"/>
                <a:gd name="T4" fmla="*/ 356 w 382"/>
                <a:gd name="T5" fmla="*/ 5 h 806"/>
                <a:gd name="T6" fmla="*/ 382 w 382"/>
                <a:gd name="T7" fmla="*/ 12 h 806"/>
                <a:gd name="T8" fmla="*/ 376 w 382"/>
                <a:gd name="T9" fmla="*/ 142 h 806"/>
                <a:gd name="T10" fmla="*/ 351 w 382"/>
                <a:gd name="T11" fmla="*/ 137 h 806"/>
                <a:gd name="T12" fmla="*/ 320 w 382"/>
                <a:gd name="T13" fmla="*/ 134 h 806"/>
                <a:gd name="T14" fmla="*/ 296 w 382"/>
                <a:gd name="T15" fmla="*/ 137 h 806"/>
                <a:gd name="T16" fmla="*/ 275 w 382"/>
                <a:gd name="T17" fmla="*/ 147 h 806"/>
                <a:gd name="T18" fmla="*/ 260 w 382"/>
                <a:gd name="T19" fmla="*/ 163 h 806"/>
                <a:gd name="T20" fmla="*/ 249 w 382"/>
                <a:gd name="T21" fmla="*/ 182 h 806"/>
                <a:gd name="T22" fmla="*/ 242 w 382"/>
                <a:gd name="T23" fmla="*/ 205 h 806"/>
                <a:gd name="T24" fmla="*/ 241 w 382"/>
                <a:gd name="T25" fmla="*/ 231 h 806"/>
                <a:gd name="T26" fmla="*/ 241 w 382"/>
                <a:gd name="T27" fmla="*/ 259 h 806"/>
                <a:gd name="T28" fmla="*/ 351 w 382"/>
                <a:gd name="T29" fmla="*/ 259 h 806"/>
                <a:gd name="T30" fmla="*/ 351 w 382"/>
                <a:gd name="T31" fmla="*/ 384 h 806"/>
                <a:gd name="T32" fmla="*/ 242 w 382"/>
                <a:gd name="T33" fmla="*/ 384 h 806"/>
                <a:gd name="T34" fmla="*/ 242 w 382"/>
                <a:gd name="T35" fmla="*/ 806 h 806"/>
                <a:gd name="T36" fmla="*/ 72 w 382"/>
                <a:gd name="T37" fmla="*/ 806 h 806"/>
                <a:gd name="T38" fmla="*/ 72 w 382"/>
                <a:gd name="T39" fmla="*/ 384 h 806"/>
                <a:gd name="T40" fmla="*/ 0 w 382"/>
                <a:gd name="T41" fmla="*/ 384 h 806"/>
                <a:gd name="T42" fmla="*/ 0 w 382"/>
                <a:gd name="T43" fmla="*/ 259 h 806"/>
                <a:gd name="T44" fmla="*/ 72 w 382"/>
                <a:gd name="T45" fmla="*/ 259 h 806"/>
                <a:gd name="T46" fmla="*/ 72 w 382"/>
                <a:gd name="T47" fmla="*/ 238 h 806"/>
                <a:gd name="T48" fmla="*/ 75 w 382"/>
                <a:gd name="T49" fmla="*/ 205 h 806"/>
                <a:gd name="T50" fmla="*/ 80 w 382"/>
                <a:gd name="T51" fmla="*/ 171 h 806"/>
                <a:gd name="T52" fmla="*/ 88 w 382"/>
                <a:gd name="T53" fmla="*/ 138 h 806"/>
                <a:gd name="T54" fmla="*/ 101 w 382"/>
                <a:gd name="T55" fmla="*/ 108 h 806"/>
                <a:gd name="T56" fmla="*/ 119 w 382"/>
                <a:gd name="T57" fmla="*/ 78 h 806"/>
                <a:gd name="T58" fmla="*/ 140 w 382"/>
                <a:gd name="T59" fmla="*/ 54 h 806"/>
                <a:gd name="T60" fmla="*/ 167 w 382"/>
                <a:gd name="T61" fmla="*/ 33 h 806"/>
                <a:gd name="T62" fmla="*/ 198 w 382"/>
                <a:gd name="T63" fmla="*/ 18 h 806"/>
                <a:gd name="T64" fmla="*/ 229 w 382"/>
                <a:gd name="T65" fmla="*/ 7 h 806"/>
                <a:gd name="T66" fmla="*/ 262 w 382"/>
                <a:gd name="T67" fmla="*/ 2 h 806"/>
                <a:gd name="T68" fmla="*/ 293 w 382"/>
                <a:gd name="T69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806">
                  <a:moveTo>
                    <a:pt x="293" y="0"/>
                  </a:moveTo>
                  <a:lnTo>
                    <a:pt x="327" y="2"/>
                  </a:lnTo>
                  <a:lnTo>
                    <a:pt x="356" y="5"/>
                  </a:lnTo>
                  <a:lnTo>
                    <a:pt x="382" y="12"/>
                  </a:lnTo>
                  <a:lnTo>
                    <a:pt x="376" y="142"/>
                  </a:lnTo>
                  <a:lnTo>
                    <a:pt x="351" y="137"/>
                  </a:lnTo>
                  <a:lnTo>
                    <a:pt x="320" y="134"/>
                  </a:lnTo>
                  <a:lnTo>
                    <a:pt x="296" y="137"/>
                  </a:lnTo>
                  <a:lnTo>
                    <a:pt x="275" y="147"/>
                  </a:lnTo>
                  <a:lnTo>
                    <a:pt x="260" y="163"/>
                  </a:lnTo>
                  <a:lnTo>
                    <a:pt x="249" y="182"/>
                  </a:lnTo>
                  <a:lnTo>
                    <a:pt x="242" y="205"/>
                  </a:lnTo>
                  <a:lnTo>
                    <a:pt x="241" y="231"/>
                  </a:lnTo>
                  <a:lnTo>
                    <a:pt x="241" y="259"/>
                  </a:lnTo>
                  <a:lnTo>
                    <a:pt x="351" y="259"/>
                  </a:lnTo>
                  <a:lnTo>
                    <a:pt x="351" y="384"/>
                  </a:lnTo>
                  <a:lnTo>
                    <a:pt x="242" y="384"/>
                  </a:lnTo>
                  <a:lnTo>
                    <a:pt x="242" y="806"/>
                  </a:lnTo>
                  <a:lnTo>
                    <a:pt x="72" y="806"/>
                  </a:lnTo>
                  <a:lnTo>
                    <a:pt x="72" y="384"/>
                  </a:lnTo>
                  <a:lnTo>
                    <a:pt x="0" y="384"/>
                  </a:lnTo>
                  <a:lnTo>
                    <a:pt x="0" y="259"/>
                  </a:lnTo>
                  <a:lnTo>
                    <a:pt x="72" y="259"/>
                  </a:lnTo>
                  <a:lnTo>
                    <a:pt x="72" y="238"/>
                  </a:lnTo>
                  <a:lnTo>
                    <a:pt x="75" y="205"/>
                  </a:lnTo>
                  <a:lnTo>
                    <a:pt x="80" y="171"/>
                  </a:lnTo>
                  <a:lnTo>
                    <a:pt x="88" y="138"/>
                  </a:lnTo>
                  <a:lnTo>
                    <a:pt x="101" y="108"/>
                  </a:lnTo>
                  <a:lnTo>
                    <a:pt x="119" y="78"/>
                  </a:lnTo>
                  <a:lnTo>
                    <a:pt x="140" y="54"/>
                  </a:lnTo>
                  <a:lnTo>
                    <a:pt x="167" y="33"/>
                  </a:lnTo>
                  <a:lnTo>
                    <a:pt x="198" y="18"/>
                  </a:lnTo>
                  <a:lnTo>
                    <a:pt x="229" y="7"/>
                  </a:lnTo>
                  <a:lnTo>
                    <a:pt x="262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160"/>
            <p:cNvSpPr>
              <a:spLocks noEditPoints="1"/>
            </p:cNvSpPr>
            <p:nvPr/>
          </p:nvSpPr>
          <p:spPr bwMode="auto">
            <a:xfrm>
              <a:off x="4998492" y="1900986"/>
              <a:ext cx="922228" cy="1056210"/>
            </a:xfrm>
            <a:custGeom>
              <a:avLst/>
              <a:gdLst>
                <a:gd name="T0" fmla="*/ 294 w 501"/>
                <a:gd name="T1" fmla="*/ 302 h 573"/>
                <a:gd name="T2" fmla="*/ 237 w 501"/>
                <a:gd name="T3" fmla="*/ 312 h 573"/>
                <a:gd name="T4" fmla="*/ 195 w 501"/>
                <a:gd name="T5" fmla="*/ 332 h 573"/>
                <a:gd name="T6" fmla="*/ 171 w 501"/>
                <a:gd name="T7" fmla="*/ 366 h 573"/>
                <a:gd name="T8" fmla="*/ 172 w 501"/>
                <a:gd name="T9" fmla="*/ 411 h 573"/>
                <a:gd name="T10" fmla="*/ 195 w 501"/>
                <a:gd name="T11" fmla="*/ 442 h 573"/>
                <a:gd name="T12" fmla="*/ 236 w 501"/>
                <a:gd name="T13" fmla="*/ 452 h 573"/>
                <a:gd name="T14" fmla="*/ 291 w 501"/>
                <a:gd name="T15" fmla="*/ 434 h 573"/>
                <a:gd name="T16" fmla="*/ 324 w 501"/>
                <a:gd name="T17" fmla="*/ 390 h 573"/>
                <a:gd name="T18" fmla="*/ 327 w 501"/>
                <a:gd name="T19" fmla="*/ 361 h 573"/>
                <a:gd name="T20" fmla="*/ 252 w 501"/>
                <a:gd name="T21" fmla="*/ 0 h 573"/>
                <a:gd name="T22" fmla="*/ 340 w 501"/>
                <a:gd name="T23" fmla="*/ 10 h 573"/>
                <a:gd name="T24" fmla="*/ 405 w 501"/>
                <a:gd name="T25" fmla="*/ 39 h 573"/>
                <a:gd name="T26" fmla="*/ 450 w 501"/>
                <a:gd name="T27" fmla="*/ 81 h 573"/>
                <a:gd name="T28" fmla="*/ 476 w 501"/>
                <a:gd name="T29" fmla="*/ 138 h 573"/>
                <a:gd name="T30" fmla="*/ 489 w 501"/>
                <a:gd name="T31" fmla="*/ 202 h 573"/>
                <a:gd name="T32" fmla="*/ 491 w 501"/>
                <a:gd name="T33" fmla="*/ 428 h 573"/>
                <a:gd name="T34" fmla="*/ 493 w 501"/>
                <a:gd name="T35" fmla="*/ 503 h 573"/>
                <a:gd name="T36" fmla="*/ 501 w 501"/>
                <a:gd name="T37" fmla="*/ 560 h 573"/>
                <a:gd name="T38" fmla="*/ 337 w 501"/>
                <a:gd name="T39" fmla="*/ 506 h 573"/>
                <a:gd name="T40" fmla="*/ 311 w 501"/>
                <a:gd name="T41" fmla="*/ 529 h 573"/>
                <a:gd name="T42" fmla="*/ 250 w 501"/>
                <a:gd name="T43" fmla="*/ 561 h 573"/>
                <a:gd name="T44" fmla="*/ 177 w 501"/>
                <a:gd name="T45" fmla="*/ 573 h 573"/>
                <a:gd name="T46" fmla="*/ 103 w 501"/>
                <a:gd name="T47" fmla="*/ 558 h 573"/>
                <a:gd name="T48" fmla="*/ 47 w 501"/>
                <a:gd name="T49" fmla="*/ 521 h 573"/>
                <a:gd name="T50" fmla="*/ 13 w 501"/>
                <a:gd name="T51" fmla="*/ 467 h 573"/>
                <a:gd name="T52" fmla="*/ 0 w 501"/>
                <a:gd name="T53" fmla="*/ 405 h 573"/>
                <a:gd name="T54" fmla="*/ 16 w 501"/>
                <a:gd name="T55" fmla="*/ 329 h 573"/>
                <a:gd name="T56" fmla="*/ 59 w 501"/>
                <a:gd name="T57" fmla="*/ 270 h 573"/>
                <a:gd name="T58" fmla="*/ 125 w 501"/>
                <a:gd name="T59" fmla="*/ 228 h 573"/>
                <a:gd name="T60" fmla="*/ 215 w 501"/>
                <a:gd name="T61" fmla="*/ 203 h 573"/>
                <a:gd name="T62" fmla="*/ 322 w 501"/>
                <a:gd name="T63" fmla="*/ 195 h 573"/>
                <a:gd name="T64" fmla="*/ 320 w 501"/>
                <a:gd name="T65" fmla="*/ 177 h 573"/>
                <a:gd name="T66" fmla="*/ 312 w 501"/>
                <a:gd name="T67" fmla="*/ 153 h 573"/>
                <a:gd name="T68" fmla="*/ 291 w 501"/>
                <a:gd name="T69" fmla="*/ 132 h 573"/>
                <a:gd name="T70" fmla="*/ 250 w 501"/>
                <a:gd name="T71" fmla="*/ 119 h 573"/>
                <a:gd name="T72" fmla="*/ 181 w 501"/>
                <a:gd name="T73" fmla="*/ 120 h 573"/>
                <a:gd name="T74" fmla="*/ 103 w 501"/>
                <a:gd name="T75" fmla="*/ 143 h 573"/>
                <a:gd name="T76" fmla="*/ 39 w 501"/>
                <a:gd name="T77" fmla="*/ 49 h 573"/>
                <a:gd name="T78" fmla="*/ 103 w 501"/>
                <a:gd name="T79" fmla="*/ 23 h 573"/>
                <a:gd name="T80" fmla="*/ 195 w 501"/>
                <a:gd name="T81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573">
                  <a:moveTo>
                    <a:pt x="327" y="301"/>
                  </a:moveTo>
                  <a:lnTo>
                    <a:pt x="294" y="302"/>
                  </a:lnTo>
                  <a:lnTo>
                    <a:pt x="265" y="306"/>
                  </a:lnTo>
                  <a:lnTo>
                    <a:pt x="237" y="312"/>
                  </a:lnTo>
                  <a:lnTo>
                    <a:pt x="215" y="320"/>
                  </a:lnTo>
                  <a:lnTo>
                    <a:pt x="195" y="332"/>
                  </a:lnTo>
                  <a:lnTo>
                    <a:pt x="181" y="346"/>
                  </a:lnTo>
                  <a:lnTo>
                    <a:pt x="171" y="366"/>
                  </a:lnTo>
                  <a:lnTo>
                    <a:pt x="169" y="387"/>
                  </a:lnTo>
                  <a:lnTo>
                    <a:pt x="172" y="411"/>
                  </a:lnTo>
                  <a:lnTo>
                    <a:pt x="181" y="429"/>
                  </a:lnTo>
                  <a:lnTo>
                    <a:pt x="195" y="442"/>
                  </a:lnTo>
                  <a:lnTo>
                    <a:pt x="213" y="451"/>
                  </a:lnTo>
                  <a:lnTo>
                    <a:pt x="236" y="452"/>
                  </a:lnTo>
                  <a:lnTo>
                    <a:pt x="265" y="447"/>
                  </a:lnTo>
                  <a:lnTo>
                    <a:pt x="291" y="434"/>
                  </a:lnTo>
                  <a:lnTo>
                    <a:pt x="311" y="415"/>
                  </a:lnTo>
                  <a:lnTo>
                    <a:pt x="324" y="390"/>
                  </a:lnTo>
                  <a:lnTo>
                    <a:pt x="327" y="376"/>
                  </a:lnTo>
                  <a:lnTo>
                    <a:pt x="327" y="361"/>
                  </a:lnTo>
                  <a:lnTo>
                    <a:pt x="327" y="301"/>
                  </a:lnTo>
                  <a:close/>
                  <a:moveTo>
                    <a:pt x="252" y="0"/>
                  </a:moveTo>
                  <a:lnTo>
                    <a:pt x="299" y="3"/>
                  </a:lnTo>
                  <a:lnTo>
                    <a:pt x="340" y="10"/>
                  </a:lnTo>
                  <a:lnTo>
                    <a:pt x="374" y="23"/>
                  </a:lnTo>
                  <a:lnTo>
                    <a:pt x="405" y="39"/>
                  </a:lnTo>
                  <a:lnTo>
                    <a:pt x="429" y="58"/>
                  </a:lnTo>
                  <a:lnTo>
                    <a:pt x="450" y="81"/>
                  </a:lnTo>
                  <a:lnTo>
                    <a:pt x="465" y="109"/>
                  </a:lnTo>
                  <a:lnTo>
                    <a:pt x="476" y="138"/>
                  </a:lnTo>
                  <a:lnTo>
                    <a:pt x="484" y="169"/>
                  </a:lnTo>
                  <a:lnTo>
                    <a:pt x="489" y="202"/>
                  </a:lnTo>
                  <a:lnTo>
                    <a:pt x="491" y="237"/>
                  </a:lnTo>
                  <a:lnTo>
                    <a:pt x="491" y="428"/>
                  </a:lnTo>
                  <a:lnTo>
                    <a:pt x="491" y="467"/>
                  </a:lnTo>
                  <a:lnTo>
                    <a:pt x="493" y="503"/>
                  </a:lnTo>
                  <a:lnTo>
                    <a:pt x="496" y="534"/>
                  </a:lnTo>
                  <a:lnTo>
                    <a:pt x="501" y="560"/>
                  </a:lnTo>
                  <a:lnTo>
                    <a:pt x="348" y="560"/>
                  </a:lnTo>
                  <a:lnTo>
                    <a:pt x="337" y="506"/>
                  </a:lnTo>
                  <a:lnTo>
                    <a:pt x="333" y="506"/>
                  </a:lnTo>
                  <a:lnTo>
                    <a:pt x="311" y="529"/>
                  </a:lnTo>
                  <a:lnTo>
                    <a:pt x="281" y="548"/>
                  </a:lnTo>
                  <a:lnTo>
                    <a:pt x="250" y="561"/>
                  </a:lnTo>
                  <a:lnTo>
                    <a:pt x="215" y="569"/>
                  </a:lnTo>
                  <a:lnTo>
                    <a:pt x="177" y="573"/>
                  </a:lnTo>
                  <a:lnTo>
                    <a:pt x="138" y="569"/>
                  </a:lnTo>
                  <a:lnTo>
                    <a:pt x="103" y="558"/>
                  </a:lnTo>
                  <a:lnTo>
                    <a:pt x="73" y="542"/>
                  </a:lnTo>
                  <a:lnTo>
                    <a:pt x="47" y="521"/>
                  </a:lnTo>
                  <a:lnTo>
                    <a:pt x="28" y="496"/>
                  </a:lnTo>
                  <a:lnTo>
                    <a:pt x="13" y="467"/>
                  </a:lnTo>
                  <a:lnTo>
                    <a:pt x="3" y="438"/>
                  </a:lnTo>
                  <a:lnTo>
                    <a:pt x="0" y="405"/>
                  </a:lnTo>
                  <a:lnTo>
                    <a:pt x="5" y="364"/>
                  </a:lnTo>
                  <a:lnTo>
                    <a:pt x="16" y="329"/>
                  </a:lnTo>
                  <a:lnTo>
                    <a:pt x="34" y="296"/>
                  </a:lnTo>
                  <a:lnTo>
                    <a:pt x="59" y="270"/>
                  </a:lnTo>
                  <a:lnTo>
                    <a:pt x="88" y="247"/>
                  </a:lnTo>
                  <a:lnTo>
                    <a:pt x="125" y="228"/>
                  </a:lnTo>
                  <a:lnTo>
                    <a:pt x="168" y="213"/>
                  </a:lnTo>
                  <a:lnTo>
                    <a:pt x="215" y="203"/>
                  </a:lnTo>
                  <a:lnTo>
                    <a:pt x="265" y="197"/>
                  </a:lnTo>
                  <a:lnTo>
                    <a:pt x="322" y="195"/>
                  </a:lnTo>
                  <a:lnTo>
                    <a:pt x="322" y="189"/>
                  </a:lnTo>
                  <a:lnTo>
                    <a:pt x="320" y="177"/>
                  </a:lnTo>
                  <a:lnTo>
                    <a:pt x="317" y="164"/>
                  </a:lnTo>
                  <a:lnTo>
                    <a:pt x="312" y="153"/>
                  </a:lnTo>
                  <a:lnTo>
                    <a:pt x="302" y="141"/>
                  </a:lnTo>
                  <a:lnTo>
                    <a:pt x="291" y="132"/>
                  </a:lnTo>
                  <a:lnTo>
                    <a:pt x="273" y="123"/>
                  </a:lnTo>
                  <a:lnTo>
                    <a:pt x="250" y="119"/>
                  </a:lnTo>
                  <a:lnTo>
                    <a:pt x="223" y="117"/>
                  </a:lnTo>
                  <a:lnTo>
                    <a:pt x="181" y="120"/>
                  </a:lnTo>
                  <a:lnTo>
                    <a:pt x="138" y="130"/>
                  </a:lnTo>
                  <a:lnTo>
                    <a:pt x="103" y="143"/>
                  </a:lnTo>
                  <a:lnTo>
                    <a:pt x="72" y="158"/>
                  </a:lnTo>
                  <a:lnTo>
                    <a:pt x="39" y="49"/>
                  </a:lnTo>
                  <a:lnTo>
                    <a:pt x="67" y="36"/>
                  </a:lnTo>
                  <a:lnTo>
                    <a:pt x="103" y="23"/>
                  </a:lnTo>
                  <a:lnTo>
                    <a:pt x="145" y="11"/>
                  </a:lnTo>
                  <a:lnTo>
                    <a:pt x="195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161"/>
            <p:cNvSpPr/>
            <p:nvPr/>
          </p:nvSpPr>
          <p:spPr bwMode="auto">
            <a:xfrm>
              <a:off x="6204483" y="1900986"/>
              <a:ext cx="969527" cy="1032561"/>
            </a:xfrm>
            <a:custGeom>
              <a:avLst/>
              <a:gdLst>
                <a:gd name="T0" fmla="*/ 327 w 522"/>
                <a:gd name="T1" fmla="*/ 0 h 559"/>
                <a:gd name="T2" fmla="*/ 362 w 522"/>
                <a:gd name="T3" fmla="*/ 2 h 559"/>
                <a:gd name="T4" fmla="*/ 397 w 522"/>
                <a:gd name="T5" fmla="*/ 10 h 559"/>
                <a:gd name="T6" fmla="*/ 427 w 522"/>
                <a:gd name="T7" fmla="*/ 25 h 559"/>
                <a:gd name="T8" fmla="*/ 453 w 522"/>
                <a:gd name="T9" fmla="*/ 44 h 559"/>
                <a:gd name="T10" fmla="*/ 478 w 522"/>
                <a:gd name="T11" fmla="*/ 70 h 559"/>
                <a:gd name="T12" fmla="*/ 496 w 522"/>
                <a:gd name="T13" fmla="*/ 103 h 559"/>
                <a:gd name="T14" fmla="*/ 510 w 522"/>
                <a:gd name="T15" fmla="*/ 140 h 559"/>
                <a:gd name="T16" fmla="*/ 518 w 522"/>
                <a:gd name="T17" fmla="*/ 186 h 559"/>
                <a:gd name="T18" fmla="*/ 522 w 522"/>
                <a:gd name="T19" fmla="*/ 236 h 559"/>
                <a:gd name="T20" fmla="*/ 522 w 522"/>
                <a:gd name="T21" fmla="*/ 559 h 559"/>
                <a:gd name="T22" fmla="*/ 353 w 522"/>
                <a:gd name="T23" fmla="*/ 559 h 559"/>
                <a:gd name="T24" fmla="*/ 353 w 522"/>
                <a:gd name="T25" fmla="*/ 256 h 559"/>
                <a:gd name="T26" fmla="*/ 351 w 522"/>
                <a:gd name="T27" fmla="*/ 227 h 559"/>
                <a:gd name="T28" fmla="*/ 346 w 522"/>
                <a:gd name="T29" fmla="*/ 202 h 559"/>
                <a:gd name="T30" fmla="*/ 338 w 522"/>
                <a:gd name="T31" fmla="*/ 179 h 559"/>
                <a:gd name="T32" fmla="*/ 325 w 522"/>
                <a:gd name="T33" fmla="*/ 162 h 559"/>
                <a:gd name="T34" fmla="*/ 310 w 522"/>
                <a:gd name="T35" fmla="*/ 149 h 559"/>
                <a:gd name="T36" fmla="*/ 291 w 522"/>
                <a:gd name="T37" fmla="*/ 140 h 559"/>
                <a:gd name="T38" fmla="*/ 267 w 522"/>
                <a:gd name="T39" fmla="*/ 137 h 559"/>
                <a:gd name="T40" fmla="*/ 241 w 522"/>
                <a:gd name="T41" fmla="*/ 140 h 559"/>
                <a:gd name="T42" fmla="*/ 219 w 522"/>
                <a:gd name="T43" fmla="*/ 150 h 559"/>
                <a:gd name="T44" fmla="*/ 202 w 522"/>
                <a:gd name="T45" fmla="*/ 165 h 559"/>
                <a:gd name="T46" fmla="*/ 189 w 522"/>
                <a:gd name="T47" fmla="*/ 183 h 559"/>
                <a:gd name="T48" fmla="*/ 179 w 522"/>
                <a:gd name="T49" fmla="*/ 201 h 559"/>
                <a:gd name="T50" fmla="*/ 174 w 522"/>
                <a:gd name="T51" fmla="*/ 220 h 559"/>
                <a:gd name="T52" fmla="*/ 174 w 522"/>
                <a:gd name="T53" fmla="*/ 243 h 559"/>
                <a:gd name="T54" fmla="*/ 174 w 522"/>
                <a:gd name="T55" fmla="*/ 559 h 559"/>
                <a:gd name="T56" fmla="*/ 3 w 522"/>
                <a:gd name="T57" fmla="*/ 559 h 559"/>
                <a:gd name="T58" fmla="*/ 3 w 522"/>
                <a:gd name="T59" fmla="*/ 186 h 559"/>
                <a:gd name="T60" fmla="*/ 3 w 522"/>
                <a:gd name="T61" fmla="*/ 122 h 559"/>
                <a:gd name="T62" fmla="*/ 2 w 522"/>
                <a:gd name="T63" fmla="*/ 64 h 559"/>
                <a:gd name="T64" fmla="*/ 0 w 522"/>
                <a:gd name="T65" fmla="*/ 12 h 559"/>
                <a:gd name="T66" fmla="*/ 146 w 522"/>
                <a:gd name="T67" fmla="*/ 12 h 559"/>
                <a:gd name="T68" fmla="*/ 154 w 522"/>
                <a:gd name="T69" fmla="*/ 88 h 559"/>
                <a:gd name="T70" fmla="*/ 158 w 522"/>
                <a:gd name="T71" fmla="*/ 88 h 559"/>
                <a:gd name="T72" fmla="*/ 169 w 522"/>
                <a:gd name="T73" fmla="*/ 72 h 559"/>
                <a:gd name="T74" fmla="*/ 185 w 522"/>
                <a:gd name="T75" fmla="*/ 56 h 559"/>
                <a:gd name="T76" fmla="*/ 205 w 522"/>
                <a:gd name="T77" fmla="*/ 38 h 559"/>
                <a:gd name="T78" fmla="*/ 229 w 522"/>
                <a:gd name="T79" fmla="*/ 23 h 559"/>
                <a:gd name="T80" fmla="*/ 257 w 522"/>
                <a:gd name="T81" fmla="*/ 12 h 559"/>
                <a:gd name="T82" fmla="*/ 289 w 522"/>
                <a:gd name="T83" fmla="*/ 2 h 559"/>
                <a:gd name="T84" fmla="*/ 327 w 522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2" h="559">
                  <a:moveTo>
                    <a:pt x="327" y="0"/>
                  </a:moveTo>
                  <a:lnTo>
                    <a:pt x="362" y="2"/>
                  </a:lnTo>
                  <a:lnTo>
                    <a:pt x="397" y="10"/>
                  </a:lnTo>
                  <a:lnTo>
                    <a:pt x="427" y="25"/>
                  </a:lnTo>
                  <a:lnTo>
                    <a:pt x="453" y="44"/>
                  </a:lnTo>
                  <a:lnTo>
                    <a:pt x="478" y="70"/>
                  </a:lnTo>
                  <a:lnTo>
                    <a:pt x="496" y="103"/>
                  </a:lnTo>
                  <a:lnTo>
                    <a:pt x="510" y="140"/>
                  </a:lnTo>
                  <a:lnTo>
                    <a:pt x="518" y="186"/>
                  </a:lnTo>
                  <a:lnTo>
                    <a:pt x="522" y="236"/>
                  </a:lnTo>
                  <a:lnTo>
                    <a:pt x="522" y="559"/>
                  </a:lnTo>
                  <a:lnTo>
                    <a:pt x="353" y="559"/>
                  </a:lnTo>
                  <a:lnTo>
                    <a:pt x="353" y="256"/>
                  </a:lnTo>
                  <a:lnTo>
                    <a:pt x="351" y="227"/>
                  </a:lnTo>
                  <a:lnTo>
                    <a:pt x="346" y="202"/>
                  </a:lnTo>
                  <a:lnTo>
                    <a:pt x="338" y="179"/>
                  </a:lnTo>
                  <a:lnTo>
                    <a:pt x="325" y="162"/>
                  </a:lnTo>
                  <a:lnTo>
                    <a:pt x="310" y="149"/>
                  </a:lnTo>
                  <a:lnTo>
                    <a:pt x="291" y="140"/>
                  </a:lnTo>
                  <a:lnTo>
                    <a:pt x="267" y="137"/>
                  </a:lnTo>
                  <a:lnTo>
                    <a:pt x="241" y="140"/>
                  </a:lnTo>
                  <a:lnTo>
                    <a:pt x="219" y="150"/>
                  </a:lnTo>
                  <a:lnTo>
                    <a:pt x="202" y="165"/>
                  </a:lnTo>
                  <a:lnTo>
                    <a:pt x="189" y="183"/>
                  </a:lnTo>
                  <a:lnTo>
                    <a:pt x="179" y="201"/>
                  </a:lnTo>
                  <a:lnTo>
                    <a:pt x="174" y="220"/>
                  </a:lnTo>
                  <a:lnTo>
                    <a:pt x="174" y="243"/>
                  </a:lnTo>
                  <a:lnTo>
                    <a:pt x="174" y="559"/>
                  </a:lnTo>
                  <a:lnTo>
                    <a:pt x="3" y="559"/>
                  </a:lnTo>
                  <a:lnTo>
                    <a:pt x="3" y="186"/>
                  </a:lnTo>
                  <a:lnTo>
                    <a:pt x="3" y="122"/>
                  </a:lnTo>
                  <a:lnTo>
                    <a:pt x="2" y="64"/>
                  </a:lnTo>
                  <a:lnTo>
                    <a:pt x="0" y="12"/>
                  </a:lnTo>
                  <a:lnTo>
                    <a:pt x="146" y="12"/>
                  </a:lnTo>
                  <a:lnTo>
                    <a:pt x="154" y="88"/>
                  </a:lnTo>
                  <a:lnTo>
                    <a:pt x="158" y="88"/>
                  </a:lnTo>
                  <a:lnTo>
                    <a:pt x="169" y="72"/>
                  </a:lnTo>
                  <a:lnTo>
                    <a:pt x="185" y="56"/>
                  </a:lnTo>
                  <a:lnTo>
                    <a:pt x="205" y="38"/>
                  </a:lnTo>
                  <a:lnTo>
                    <a:pt x="229" y="23"/>
                  </a:lnTo>
                  <a:lnTo>
                    <a:pt x="257" y="12"/>
                  </a:lnTo>
                  <a:lnTo>
                    <a:pt x="289" y="2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3" name="Rectangle 162"/>
            <p:cNvSpPr>
              <a:spLocks noChangeArrowheads="1"/>
            </p:cNvSpPr>
            <p:nvPr/>
          </p:nvSpPr>
          <p:spPr bwMode="auto">
            <a:xfrm>
              <a:off x="7481418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163"/>
            <p:cNvSpPr/>
            <p:nvPr/>
          </p:nvSpPr>
          <p:spPr bwMode="auto">
            <a:xfrm>
              <a:off x="8096239" y="1900986"/>
              <a:ext cx="969527" cy="1032561"/>
            </a:xfrm>
            <a:custGeom>
              <a:avLst/>
              <a:gdLst>
                <a:gd name="T0" fmla="*/ 328 w 523"/>
                <a:gd name="T1" fmla="*/ 0 h 559"/>
                <a:gd name="T2" fmla="*/ 364 w 523"/>
                <a:gd name="T3" fmla="*/ 2 h 559"/>
                <a:gd name="T4" fmla="*/ 398 w 523"/>
                <a:gd name="T5" fmla="*/ 10 h 559"/>
                <a:gd name="T6" fmla="*/ 429 w 523"/>
                <a:gd name="T7" fmla="*/ 25 h 559"/>
                <a:gd name="T8" fmla="*/ 455 w 523"/>
                <a:gd name="T9" fmla="*/ 44 h 559"/>
                <a:gd name="T10" fmla="*/ 479 w 523"/>
                <a:gd name="T11" fmla="*/ 70 h 559"/>
                <a:gd name="T12" fmla="*/ 497 w 523"/>
                <a:gd name="T13" fmla="*/ 103 h 559"/>
                <a:gd name="T14" fmla="*/ 512 w 523"/>
                <a:gd name="T15" fmla="*/ 140 h 559"/>
                <a:gd name="T16" fmla="*/ 520 w 523"/>
                <a:gd name="T17" fmla="*/ 186 h 559"/>
                <a:gd name="T18" fmla="*/ 523 w 523"/>
                <a:gd name="T19" fmla="*/ 236 h 559"/>
                <a:gd name="T20" fmla="*/ 523 w 523"/>
                <a:gd name="T21" fmla="*/ 559 h 559"/>
                <a:gd name="T22" fmla="*/ 354 w 523"/>
                <a:gd name="T23" fmla="*/ 559 h 559"/>
                <a:gd name="T24" fmla="*/ 354 w 523"/>
                <a:gd name="T25" fmla="*/ 256 h 559"/>
                <a:gd name="T26" fmla="*/ 353 w 523"/>
                <a:gd name="T27" fmla="*/ 227 h 559"/>
                <a:gd name="T28" fmla="*/ 348 w 523"/>
                <a:gd name="T29" fmla="*/ 202 h 559"/>
                <a:gd name="T30" fmla="*/ 340 w 523"/>
                <a:gd name="T31" fmla="*/ 179 h 559"/>
                <a:gd name="T32" fmla="*/ 327 w 523"/>
                <a:gd name="T33" fmla="*/ 162 h 559"/>
                <a:gd name="T34" fmla="*/ 312 w 523"/>
                <a:gd name="T35" fmla="*/ 149 h 559"/>
                <a:gd name="T36" fmla="*/ 292 w 523"/>
                <a:gd name="T37" fmla="*/ 140 h 559"/>
                <a:gd name="T38" fmla="*/ 268 w 523"/>
                <a:gd name="T39" fmla="*/ 137 h 559"/>
                <a:gd name="T40" fmla="*/ 242 w 523"/>
                <a:gd name="T41" fmla="*/ 140 h 559"/>
                <a:gd name="T42" fmla="*/ 221 w 523"/>
                <a:gd name="T43" fmla="*/ 150 h 559"/>
                <a:gd name="T44" fmla="*/ 203 w 523"/>
                <a:gd name="T45" fmla="*/ 165 h 559"/>
                <a:gd name="T46" fmla="*/ 190 w 523"/>
                <a:gd name="T47" fmla="*/ 183 h 559"/>
                <a:gd name="T48" fmla="*/ 180 w 523"/>
                <a:gd name="T49" fmla="*/ 201 h 559"/>
                <a:gd name="T50" fmla="*/ 175 w 523"/>
                <a:gd name="T51" fmla="*/ 220 h 559"/>
                <a:gd name="T52" fmla="*/ 175 w 523"/>
                <a:gd name="T53" fmla="*/ 243 h 559"/>
                <a:gd name="T54" fmla="*/ 175 w 523"/>
                <a:gd name="T55" fmla="*/ 559 h 559"/>
                <a:gd name="T56" fmla="*/ 5 w 523"/>
                <a:gd name="T57" fmla="*/ 559 h 559"/>
                <a:gd name="T58" fmla="*/ 5 w 523"/>
                <a:gd name="T59" fmla="*/ 186 h 559"/>
                <a:gd name="T60" fmla="*/ 5 w 523"/>
                <a:gd name="T61" fmla="*/ 122 h 559"/>
                <a:gd name="T62" fmla="*/ 3 w 523"/>
                <a:gd name="T63" fmla="*/ 64 h 559"/>
                <a:gd name="T64" fmla="*/ 0 w 523"/>
                <a:gd name="T65" fmla="*/ 12 h 559"/>
                <a:gd name="T66" fmla="*/ 148 w 523"/>
                <a:gd name="T67" fmla="*/ 12 h 559"/>
                <a:gd name="T68" fmla="*/ 156 w 523"/>
                <a:gd name="T69" fmla="*/ 88 h 559"/>
                <a:gd name="T70" fmla="*/ 159 w 523"/>
                <a:gd name="T71" fmla="*/ 88 h 559"/>
                <a:gd name="T72" fmla="*/ 171 w 523"/>
                <a:gd name="T73" fmla="*/ 72 h 559"/>
                <a:gd name="T74" fmla="*/ 187 w 523"/>
                <a:gd name="T75" fmla="*/ 56 h 559"/>
                <a:gd name="T76" fmla="*/ 206 w 523"/>
                <a:gd name="T77" fmla="*/ 38 h 559"/>
                <a:gd name="T78" fmla="*/ 231 w 523"/>
                <a:gd name="T79" fmla="*/ 23 h 559"/>
                <a:gd name="T80" fmla="*/ 258 w 523"/>
                <a:gd name="T81" fmla="*/ 12 h 559"/>
                <a:gd name="T82" fmla="*/ 291 w 523"/>
                <a:gd name="T83" fmla="*/ 2 h 559"/>
                <a:gd name="T84" fmla="*/ 328 w 523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3" h="559">
                  <a:moveTo>
                    <a:pt x="328" y="0"/>
                  </a:moveTo>
                  <a:lnTo>
                    <a:pt x="364" y="2"/>
                  </a:lnTo>
                  <a:lnTo>
                    <a:pt x="398" y="10"/>
                  </a:lnTo>
                  <a:lnTo>
                    <a:pt x="429" y="25"/>
                  </a:lnTo>
                  <a:lnTo>
                    <a:pt x="455" y="44"/>
                  </a:lnTo>
                  <a:lnTo>
                    <a:pt x="479" y="70"/>
                  </a:lnTo>
                  <a:lnTo>
                    <a:pt x="497" y="103"/>
                  </a:lnTo>
                  <a:lnTo>
                    <a:pt x="512" y="140"/>
                  </a:lnTo>
                  <a:lnTo>
                    <a:pt x="520" y="186"/>
                  </a:lnTo>
                  <a:lnTo>
                    <a:pt x="523" y="236"/>
                  </a:lnTo>
                  <a:lnTo>
                    <a:pt x="523" y="559"/>
                  </a:lnTo>
                  <a:lnTo>
                    <a:pt x="354" y="559"/>
                  </a:lnTo>
                  <a:lnTo>
                    <a:pt x="354" y="256"/>
                  </a:lnTo>
                  <a:lnTo>
                    <a:pt x="353" y="227"/>
                  </a:lnTo>
                  <a:lnTo>
                    <a:pt x="348" y="202"/>
                  </a:lnTo>
                  <a:lnTo>
                    <a:pt x="340" y="179"/>
                  </a:lnTo>
                  <a:lnTo>
                    <a:pt x="327" y="162"/>
                  </a:lnTo>
                  <a:lnTo>
                    <a:pt x="312" y="149"/>
                  </a:lnTo>
                  <a:lnTo>
                    <a:pt x="292" y="140"/>
                  </a:lnTo>
                  <a:lnTo>
                    <a:pt x="268" y="137"/>
                  </a:lnTo>
                  <a:lnTo>
                    <a:pt x="242" y="140"/>
                  </a:lnTo>
                  <a:lnTo>
                    <a:pt x="221" y="150"/>
                  </a:lnTo>
                  <a:lnTo>
                    <a:pt x="203" y="165"/>
                  </a:lnTo>
                  <a:lnTo>
                    <a:pt x="190" y="183"/>
                  </a:lnTo>
                  <a:lnTo>
                    <a:pt x="180" y="201"/>
                  </a:lnTo>
                  <a:lnTo>
                    <a:pt x="175" y="220"/>
                  </a:lnTo>
                  <a:lnTo>
                    <a:pt x="175" y="243"/>
                  </a:lnTo>
                  <a:lnTo>
                    <a:pt x="175" y="559"/>
                  </a:lnTo>
                  <a:lnTo>
                    <a:pt x="5" y="559"/>
                  </a:lnTo>
                  <a:lnTo>
                    <a:pt x="5" y="186"/>
                  </a:lnTo>
                  <a:lnTo>
                    <a:pt x="5" y="122"/>
                  </a:lnTo>
                  <a:lnTo>
                    <a:pt x="3" y="64"/>
                  </a:lnTo>
                  <a:lnTo>
                    <a:pt x="0" y="12"/>
                  </a:lnTo>
                  <a:lnTo>
                    <a:pt x="148" y="12"/>
                  </a:lnTo>
                  <a:lnTo>
                    <a:pt x="156" y="88"/>
                  </a:lnTo>
                  <a:lnTo>
                    <a:pt x="159" y="88"/>
                  </a:lnTo>
                  <a:lnTo>
                    <a:pt x="171" y="72"/>
                  </a:lnTo>
                  <a:lnTo>
                    <a:pt x="187" y="56"/>
                  </a:lnTo>
                  <a:lnTo>
                    <a:pt x="206" y="38"/>
                  </a:lnTo>
                  <a:lnTo>
                    <a:pt x="231" y="23"/>
                  </a:lnTo>
                  <a:lnTo>
                    <a:pt x="258" y="12"/>
                  </a:lnTo>
                  <a:lnTo>
                    <a:pt x="291" y="2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" name="Rectangle 164"/>
            <p:cNvSpPr>
              <a:spLocks noChangeArrowheads="1"/>
            </p:cNvSpPr>
            <p:nvPr/>
          </p:nvSpPr>
          <p:spPr bwMode="auto">
            <a:xfrm>
              <a:off x="9373173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165"/>
            <p:cNvSpPr>
              <a:spLocks noEditPoints="1"/>
            </p:cNvSpPr>
            <p:nvPr/>
          </p:nvSpPr>
          <p:spPr bwMode="auto">
            <a:xfrm>
              <a:off x="4344257" y="3256718"/>
              <a:ext cx="189176" cy="299522"/>
            </a:xfrm>
            <a:custGeom>
              <a:avLst/>
              <a:gdLst>
                <a:gd name="T0" fmla="*/ 42 w 101"/>
                <a:gd name="T1" fmla="*/ 16 h 162"/>
                <a:gd name="T2" fmla="*/ 36 w 101"/>
                <a:gd name="T3" fmla="*/ 18 h 162"/>
                <a:gd name="T4" fmla="*/ 31 w 101"/>
                <a:gd name="T5" fmla="*/ 18 h 162"/>
                <a:gd name="T6" fmla="*/ 27 w 101"/>
                <a:gd name="T7" fmla="*/ 19 h 162"/>
                <a:gd name="T8" fmla="*/ 27 w 101"/>
                <a:gd name="T9" fmla="*/ 81 h 162"/>
                <a:gd name="T10" fmla="*/ 34 w 101"/>
                <a:gd name="T11" fmla="*/ 81 h 162"/>
                <a:gd name="T12" fmla="*/ 52 w 101"/>
                <a:gd name="T13" fmla="*/ 81 h 162"/>
                <a:gd name="T14" fmla="*/ 65 w 101"/>
                <a:gd name="T15" fmla="*/ 75 h 162"/>
                <a:gd name="T16" fmla="*/ 71 w 101"/>
                <a:gd name="T17" fmla="*/ 63 h 162"/>
                <a:gd name="T18" fmla="*/ 73 w 101"/>
                <a:gd name="T19" fmla="*/ 48 h 162"/>
                <a:gd name="T20" fmla="*/ 71 w 101"/>
                <a:gd name="T21" fmla="*/ 35 h 162"/>
                <a:gd name="T22" fmla="*/ 66 w 101"/>
                <a:gd name="T23" fmla="*/ 24 h 162"/>
                <a:gd name="T24" fmla="*/ 57 w 101"/>
                <a:gd name="T25" fmla="*/ 19 h 162"/>
                <a:gd name="T26" fmla="*/ 42 w 101"/>
                <a:gd name="T27" fmla="*/ 16 h 162"/>
                <a:gd name="T28" fmla="*/ 44 w 101"/>
                <a:gd name="T29" fmla="*/ 0 h 162"/>
                <a:gd name="T30" fmla="*/ 65 w 101"/>
                <a:gd name="T31" fmla="*/ 1 h 162"/>
                <a:gd name="T32" fmla="*/ 81 w 101"/>
                <a:gd name="T33" fmla="*/ 9 h 162"/>
                <a:gd name="T34" fmla="*/ 92 w 101"/>
                <a:gd name="T35" fmla="*/ 19 h 162"/>
                <a:gd name="T36" fmla="*/ 99 w 101"/>
                <a:gd name="T37" fmla="*/ 34 h 162"/>
                <a:gd name="T38" fmla="*/ 101 w 101"/>
                <a:gd name="T39" fmla="*/ 50 h 162"/>
                <a:gd name="T40" fmla="*/ 99 w 101"/>
                <a:gd name="T41" fmla="*/ 63 h 162"/>
                <a:gd name="T42" fmla="*/ 94 w 101"/>
                <a:gd name="T43" fmla="*/ 76 h 162"/>
                <a:gd name="T44" fmla="*/ 86 w 101"/>
                <a:gd name="T45" fmla="*/ 86 h 162"/>
                <a:gd name="T46" fmla="*/ 73 w 101"/>
                <a:gd name="T47" fmla="*/ 94 h 162"/>
                <a:gd name="T48" fmla="*/ 55 w 101"/>
                <a:gd name="T49" fmla="*/ 99 h 162"/>
                <a:gd name="T50" fmla="*/ 34 w 101"/>
                <a:gd name="T51" fmla="*/ 99 h 162"/>
                <a:gd name="T52" fmla="*/ 27 w 101"/>
                <a:gd name="T53" fmla="*/ 99 h 162"/>
                <a:gd name="T54" fmla="*/ 27 w 101"/>
                <a:gd name="T55" fmla="*/ 162 h 162"/>
                <a:gd name="T56" fmla="*/ 0 w 101"/>
                <a:gd name="T57" fmla="*/ 162 h 162"/>
                <a:gd name="T58" fmla="*/ 0 w 101"/>
                <a:gd name="T59" fmla="*/ 8 h 162"/>
                <a:gd name="T60" fmla="*/ 18 w 101"/>
                <a:gd name="T61" fmla="*/ 1 h 162"/>
                <a:gd name="T62" fmla="*/ 44 w 101"/>
                <a:gd name="T6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62">
                  <a:moveTo>
                    <a:pt x="42" y="16"/>
                  </a:moveTo>
                  <a:lnTo>
                    <a:pt x="36" y="18"/>
                  </a:lnTo>
                  <a:lnTo>
                    <a:pt x="31" y="18"/>
                  </a:lnTo>
                  <a:lnTo>
                    <a:pt x="27" y="19"/>
                  </a:lnTo>
                  <a:lnTo>
                    <a:pt x="27" y="81"/>
                  </a:lnTo>
                  <a:lnTo>
                    <a:pt x="34" y="81"/>
                  </a:lnTo>
                  <a:lnTo>
                    <a:pt x="52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3" y="48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2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9"/>
                  </a:lnTo>
                  <a:lnTo>
                    <a:pt x="92" y="19"/>
                  </a:lnTo>
                  <a:lnTo>
                    <a:pt x="99" y="34"/>
                  </a:lnTo>
                  <a:lnTo>
                    <a:pt x="101" y="50"/>
                  </a:lnTo>
                  <a:lnTo>
                    <a:pt x="99" y="63"/>
                  </a:lnTo>
                  <a:lnTo>
                    <a:pt x="94" y="76"/>
                  </a:lnTo>
                  <a:lnTo>
                    <a:pt x="86" y="86"/>
                  </a:lnTo>
                  <a:lnTo>
                    <a:pt x="73" y="94"/>
                  </a:lnTo>
                  <a:lnTo>
                    <a:pt x="55" y="99"/>
                  </a:lnTo>
                  <a:lnTo>
                    <a:pt x="34" y="99"/>
                  </a:lnTo>
                  <a:lnTo>
                    <a:pt x="27" y="99"/>
                  </a:lnTo>
                  <a:lnTo>
                    <a:pt x="27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166"/>
            <p:cNvSpPr>
              <a:spLocks noEditPoints="1"/>
            </p:cNvSpPr>
            <p:nvPr/>
          </p:nvSpPr>
          <p:spPr bwMode="auto">
            <a:xfrm>
              <a:off x="4596491" y="3256718"/>
              <a:ext cx="220705" cy="299522"/>
            </a:xfrm>
            <a:custGeom>
              <a:avLst/>
              <a:gdLst>
                <a:gd name="T0" fmla="*/ 59 w 119"/>
                <a:gd name="T1" fmla="*/ 19 h 164"/>
                <a:gd name="T2" fmla="*/ 47 w 119"/>
                <a:gd name="T3" fmla="*/ 22 h 164"/>
                <a:gd name="T4" fmla="*/ 38 w 119"/>
                <a:gd name="T5" fmla="*/ 32 h 164"/>
                <a:gd name="T6" fmla="*/ 33 w 119"/>
                <a:gd name="T7" fmla="*/ 47 h 164"/>
                <a:gd name="T8" fmla="*/ 30 w 119"/>
                <a:gd name="T9" fmla="*/ 63 h 164"/>
                <a:gd name="T10" fmla="*/ 30 w 119"/>
                <a:gd name="T11" fmla="*/ 81 h 164"/>
                <a:gd name="T12" fmla="*/ 30 w 119"/>
                <a:gd name="T13" fmla="*/ 99 h 164"/>
                <a:gd name="T14" fmla="*/ 33 w 119"/>
                <a:gd name="T15" fmla="*/ 115 h 164"/>
                <a:gd name="T16" fmla="*/ 38 w 119"/>
                <a:gd name="T17" fmla="*/ 130 h 164"/>
                <a:gd name="T18" fmla="*/ 47 w 119"/>
                <a:gd name="T19" fmla="*/ 140 h 164"/>
                <a:gd name="T20" fmla="*/ 59 w 119"/>
                <a:gd name="T21" fmla="*/ 143 h 164"/>
                <a:gd name="T22" fmla="*/ 72 w 119"/>
                <a:gd name="T23" fmla="*/ 140 h 164"/>
                <a:gd name="T24" fmla="*/ 82 w 119"/>
                <a:gd name="T25" fmla="*/ 130 h 164"/>
                <a:gd name="T26" fmla="*/ 85 w 119"/>
                <a:gd name="T27" fmla="*/ 115 h 164"/>
                <a:gd name="T28" fmla="*/ 88 w 119"/>
                <a:gd name="T29" fmla="*/ 99 h 164"/>
                <a:gd name="T30" fmla="*/ 90 w 119"/>
                <a:gd name="T31" fmla="*/ 81 h 164"/>
                <a:gd name="T32" fmla="*/ 88 w 119"/>
                <a:gd name="T33" fmla="*/ 63 h 164"/>
                <a:gd name="T34" fmla="*/ 85 w 119"/>
                <a:gd name="T35" fmla="*/ 47 h 164"/>
                <a:gd name="T36" fmla="*/ 80 w 119"/>
                <a:gd name="T37" fmla="*/ 32 h 164"/>
                <a:gd name="T38" fmla="*/ 72 w 119"/>
                <a:gd name="T39" fmla="*/ 22 h 164"/>
                <a:gd name="T40" fmla="*/ 59 w 119"/>
                <a:gd name="T41" fmla="*/ 19 h 164"/>
                <a:gd name="T42" fmla="*/ 59 w 119"/>
                <a:gd name="T43" fmla="*/ 0 h 164"/>
                <a:gd name="T44" fmla="*/ 78 w 119"/>
                <a:gd name="T45" fmla="*/ 3 h 164"/>
                <a:gd name="T46" fmla="*/ 95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5 w 119"/>
                <a:gd name="T63" fmla="*/ 153 h 164"/>
                <a:gd name="T64" fmla="*/ 78 w 119"/>
                <a:gd name="T65" fmla="*/ 161 h 164"/>
                <a:gd name="T66" fmla="*/ 59 w 119"/>
                <a:gd name="T67" fmla="*/ 164 h 164"/>
                <a:gd name="T68" fmla="*/ 41 w 119"/>
                <a:gd name="T69" fmla="*/ 161 h 164"/>
                <a:gd name="T70" fmla="*/ 25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5 w 119"/>
                <a:gd name="T87" fmla="*/ 11 h 164"/>
                <a:gd name="T88" fmla="*/ 41 w 119"/>
                <a:gd name="T89" fmla="*/ 3 h 164"/>
                <a:gd name="T90" fmla="*/ 59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9" y="19"/>
                  </a:moveTo>
                  <a:lnTo>
                    <a:pt x="47" y="22"/>
                  </a:lnTo>
                  <a:lnTo>
                    <a:pt x="38" y="32"/>
                  </a:lnTo>
                  <a:lnTo>
                    <a:pt x="33" y="47"/>
                  </a:lnTo>
                  <a:lnTo>
                    <a:pt x="30" y="63"/>
                  </a:lnTo>
                  <a:lnTo>
                    <a:pt x="30" y="81"/>
                  </a:lnTo>
                  <a:lnTo>
                    <a:pt x="30" y="99"/>
                  </a:lnTo>
                  <a:lnTo>
                    <a:pt x="33" y="115"/>
                  </a:lnTo>
                  <a:lnTo>
                    <a:pt x="38" y="130"/>
                  </a:lnTo>
                  <a:lnTo>
                    <a:pt x="47" y="140"/>
                  </a:lnTo>
                  <a:lnTo>
                    <a:pt x="59" y="143"/>
                  </a:lnTo>
                  <a:lnTo>
                    <a:pt x="72" y="140"/>
                  </a:lnTo>
                  <a:lnTo>
                    <a:pt x="82" y="130"/>
                  </a:lnTo>
                  <a:lnTo>
                    <a:pt x="85" y="115"/>
                  </a:lnTo>
                  <a:lnTo>
                    <a:pt x="88" y="99"/>
                  </a:lnTo>
                  <a:lnTo>
                    <a:pt x="90" y="81"/>
                  </a:lnTo>
                  <a:lnTo>
                    <a:pt x="88" y="63"/>
                  </a:lnTo>
                  <a:lnTo>
                    <a:pt x="85" y="47"/>
                  </a:lnTo>
                  <a:lnTo>
                    <a:pt x="80" y="32"/>
                  </a:lnTo>
                  <a:lnTo>
                    <a:pt x="72" y="22"/>
                  </a:lnTo>
                  <a:lnTo>
                    <a:pt x="59" y="19"/>
                  </a:lnTo>
                  <a:close/>
                  <a:moveTo>
                    <a:pt x="59" y="0"/>
                  </a:moveTo>
                  <a:lnTo>
                    <a:pt x="78" y="3"/>
                  </a:lnTo>
                  <a:lnTo>
                    <a:pt x="95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5" y="153"/>
                  </a:lnTo>
                  <a:lnTo>
                    <a:pt x="78" y="161"/>
                  </a:lnTo>
                  <a:lnTo>
                    <a:pt x="59" y="164"/>
                  </a:lnTo>
                  <a:lnTo>
                    <a:pt x="41" y="161"/>
                  </a:lnTo>
                  <a:lnTo>
                    <a:pt x="25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167"/>
            <p:cNvSpPr/>
            <p:nvPr/>
          </p:nvSpPr>
          <p:spPr bwMode="auto">
            <a:xfrm>
              <a:off x="4872375" y="3256718"/>
              <a:ext cx="331057" cy="299522"/>
            </a:xfrm>
            <a:custGeom>
              <a:avLst/>
              <a:gdLst>
                <a:gd name="T0" fmla="*/ 0 w 179"/>
                <a:gd name="T1" fmla="*/ 0 h 161"/>
                <a:gd name="T2" fmla="*/ 29 w 179"/>
                <a:gd name="T3" fmla="*/ 0 h 161"/>
                <a:gd name="T4" fmla="*/ 49 w 179"/>
                <a:gd name="T5" fmla="*/ 106 h 161"/>
                <a:gd name="T6" fmla="*/ 49 w 179"/>
                <a:gd name="T7" fmla="*/ 111 h 161"/>
                <a:gd name="T8" fmla="*/ 50 w 179"/>
                <a:gd name="T9" fmla="*/ 116 h 161"/>
                <a:gd name="T10" fmla="*/ 50 w 179"/>
                <a:gd name="T11" fmla="*/ 121 h 161"/>
                <a:gd name="T12" fmla="*/ 50 w 179"/>
                <a:gd name="T13" fmla="*/ 122 h 161"/>
                <a:gd name="T14" fmla="*/ 52 w 179"/>
                <a:gd name="T15" fmla="*/ 124 h 161"/>
                <a:gd name="T16" fmla="*/ 52 w 179"/>
                <a:gd name="T17" fmla="*/ 124 h 161"/>
                <a:gd name="T18" fmla="*/ 52 w 179"/>
                <a:gd name="T19" fmla="*/ 122 h 161"/>
                <a:gd name="T20" fmla="*/ 52 w 179"/>
                <a:gd name="T21" fmla="*/ 121 h 161"/>
                <a:gd name="T22" fmla="*/ 54 w 179"/>
                <a:gd name="T23" fmla="*/ 116 h 161"/>
                <a:gd name="T24" fmla="*/ 54 w 179"/>
                <a:gd name="T25" fmla="*/ 111 h 161"/>
                <a:gd name="T26" fmla="*/ 55 w 179"/>
                <a:gd name="T27" fmla="*/ 106 h 161"/>
                <a:gd name="T28" fmla="*/ 80 w 179"/>
                <a:gd name="T29" fmla="*/ 0 h 161"/>
                <a:gd name="T30" fmla="*/ 101 w 179"/>
                <a:gd name="T31" fmla="*/ 0 h 161"/>
                <a:gd name="T32" fmla="*/ 125 w 179"/>
                <a:gd name="T33" fmla="*/ 106 h 161"/>
                <a:gd name="T34" fmla="*/ 125 w 179"/>
                <a:gd name="T35" fmla="*/ 111 h 161"/>
                <a:gd name="T36" fmla="*/ 127 w 179"/>
                <a:gd name="T37" fmla="*/ 116 h 161"/>
                <a:gd name="T38" fmla="*/ 127 w 179"/>
                <a:gd name="T39" fmla="*/ 119 h 161"/>
                <a:gd name="T40" fmla="*/ 127 w 179"/>
                <a:gd name="T41" fmla="*/ 122 h 161"/>
                <a:gd name="T42" fmla="*/ 128 w 179"/>
                <a:gd name="T43" fmla="*/ 124 h 161"/>
                <a:gd name="T44" fmla="*/ 128 w 179"/>
                <a:gd name="T45" fmla="*/ 124 h 161"/>
                <a:gd name="T46" fmla="*/ 128 w 179"/>
                <a:gd name="T47" fmla="*/ 122 h 161"/>
                <a:gd name="T48" fmla="*/ 128 w 179"/>
                <a:gd name="T49" fmla="*/ 119 h 161"/>
                <a:gd name="T50" fmla="*/ 128 w 179"/>
                <a:gd name="T51" fmla="*/ 116 h 161"/>
                <a:gd name="T52" fmla="*/ 130 w 179"/>
                <a:gd name="T53" fmla="*/ 111 h 161"/>
                <a:gd name="T54" fmla="*/ 130 w 179"/>
                <a:gd name="T55" fmla="*/ 106 h 161"/>
                <a:gd name="T56" fmla="*/ 151 w 179"/>
                <a:gd name="T57" fmla="*/ 0 h 161"/>
                <a:gd name="T58" fmla="*/ 179 w 179"/>
                <a:gd name="T59" fmla="*/ 0 h 161"/>
                <a:gd name="T60" fmla="*/ 141 w 179"/>
                <a:gd name="T61" fmla="*/ 161 h 161"/>
                <a:gd name="T62" fmla="*/ 115 w 179"/>
                <a:gd name="T63" fmla="*/ 161 h 161"/>
                <a:gd name="T64" fmla="*/ 93 w 179"/>
                <a:gd name="T65" fmla="*/ 62 h 161"/>
                <a:gd name="T66" fmla="*/ 91 w 179"/>
                <a:gd name="T67" fmla="*/ 57 h 161"/>
                <a:gd name="T68" fmla="*/ 89 w 179"/>
                <a:gd name="T69" fmla="*/ 52 h 161"/>
                <a:gd name="T70" fmla="*/ 89 w 179"/>
                <a:gd name="T71" fmla="*/ 49 h 161"/>
                <a:gd name="T72" fmla="*/ 89 w 179"/>
                <a:gd name="T73" fmla="*/ 46 h 161"/>
                <a:gd name="T74" fmla="*/ 89 w 179"/>
                <a:gd name="T75" fmla="*/ 46 h 161"/>
                <a:gd name="T76" fmla="*/ 88 w 179"/>
                <a:gd name="T77" fmla="*/ 46 h 161"/>
                <a:gd name="T78" fmla="*/ 88 w 179"/>
                <a:gd name="T79" fmla="*/ 46 h 161"/>
                <a:gd name="T80" fmla="*/ 88 w 179"/>
                <a:gd name="T81" fmla="*/ 49 h 161"/>
                <a:gd name="T82" fmla="*/ 88 w 179"/>
                <a:gd name="T83" fmla="*/ 52 h 161"/>
                <a:gd name="T84" fmla="*/ 86 w 179"/>
                <a:gd name="T85" fmla="*/ 57 h 161"/>
                <a:gd name="T86" fmla="*/ 86 w 179"/>
                <a:gd name="T87" fmla="*/ 62 h 161"/>
                <a:gd name="T88" fmla="*/ 62 w 179"/>
                <a:gd name="T89" fmla="*/ 161 h 161"/>
                <a:gd name="T90" fmla="*/ 36 w 179"/>
                <a:gd name="T91" fmla="*/ 161 h 161"/>
                <a:gd name="T92" fmla="*/ 0 w 179"/>
                <a:gd name="T9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61">
                  <a:moveTo>
                    <a:pt x="0" y="0"/>
                  </a:moveTo>
                  <a:lnTo>
                    <a:pt x="29" y="0"/>
                  </a:lnTo>
                  <a:lnTo>
                    <a:pt x="49" y="106"/>
                  </a:lnTo>
                  <a:lnTo>
                    <a:pt x="49" y="111"/>
                  </a:lnTo>
                  <a:lnTo>
                    <a:pt x="50" y="116"/>
                  </a:lnTo>
                  <a:lnTo>
                    <a:pt x="50" y="121"/>
                  </a:lnTo>
                  <a:lnTo>
                    <a:pt x="50" y="122"/>
                  </a:lnTo>
                  <a:lnTo>
                    <a:pt x="52" y="124"/>
                  </a:lnTo>
                  <a:lnTo>
                    <a:pt x="52" y="124"/>
                  </a:lnTo>
                  <a:lnTo>
                    <a:pt x="52" y="122"/>
                  </a:lnTo>
                  <a:lnTo>
                    <a:pt x="52" y="121"/>
                  </a:lnTo>
                  <a:lnTo>
                    <a:pt x="54" y="116"/>
                  </a:lnTo>
                  <a:lnTo>
                    <a:pt x="54" y="111"/>
                  </a:lnTo>
                  <a:lnTo>
                    <a:pt x="55" y="106"/>
                  </a:lnTo>
                  <a:lnTo>
                    <a:pt x="80" y="0"/>
                  </a:lnTo>
                  <a:lnTo>
                    <a:pt x="101" y="0"/>
                  </a:lnTo>
                  <a:lnTo>
                    <a:pt x="125" y="106"/>
                  </a:lnTo>
                  <a:lnTo>
                    <a:pt x="125" y="111"/>
                  </a:lnTo>
                  <a:lnTo>
                    <a:pt x="127" y="116"/>
                  </a:lnTo>
                  <a:lnTo>
                    <a:pt x="127" y="119"/>
                  </a:lnTo>
                  <a:lnTo>
                    <a:pt x="127" y="122"/>
                  </a:lnTo>
                  <a:lnTo>
                    <a:pt x="128" y="124"/>
                  </a:lnTo>
                  <a:lnTo>
                    <a:pt x="128" y="124"/>
                  </a:lnTo>
                  <a:lnTo>
                    <a:pt x="128" y="122"/>
                  </a:lnTo>
                  <a:lnTo>
                    <a:pt x="128" y="119"/>
                  </a:lnTo>
                  <a:lnTo>
                    <a:pt x="128" y="116"/>
                  </a:lnTo>
                  <a:lnTo>
                    <a:pt x="130" y="111"/>
                  </a:lnTo>
                  <a:lnTo>
                    <a:pt x="130" y="106"/>
                  </a:lnTo>
                  <a:lnTo>
                    <a:pt x="151" y="0"/>
                  </a:lnTo>
                  <a:lnTo>
                    <a:pt x="179" y="0"/>
                  </a:lnTo>
                  <a:lnTo>
                    <a:pt x="141" y="161"/>
                  </a:lnTo>
                  <a:lnTo>
                    <a:pt x="115" y="161"/>
                  </a:lnTo>
                  <a:lnTo>
                    <a:pt x="93" y="62"/>
                  </a:lnTo>
                  <a:lnTo>
                    <a:pt x="91" y="57"/>
                  </a:lnTo>
                  <a:lnTo>
                    <a:pt x="89" y="52"/>
                  </a:lnTo>
                  <a:lnTo>
                    <a:pt x="89" y="49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8" y="49"/>
                  </a:lnTo>
                  <a:lnTo>
                    <a:pt x="88" y="52"/>
                  </a:lnTo>
                  <a:lnTo>
                    <a:pt x="86" y="57"/>
                  </a:lnTo>
                  <a:lnTo>
                    <a:pt x="86" y="62"/>
                  </a:lnTo>
                  <a:lnTo>
                    <a:pt x="62" y="161"/>
                  </a:lnTo>
                  <a:lnTo>
                    <a:pt x="36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168"/>
            <p:cNvSpPr/>
            <p:nvPr/>
          </p:nvSpPr>
          <p:spPr bwMode="auto">
            <a:xfrm>
              <a:off x="5274370" y="3256718"/>
              <a:ext cx="134002" cy="299522"/>
            </a:xfrm>
            <a:custGeom>
              <a:avLst/>
              <a:gdLst>
                <a:gd name="T0" fmla="*/ 0 w 76"/>
                <a:gd name="T1" fmla="*/ 0 h 161"/>
                <a:gd name="T2" fmla="*/ 76 w 76"/>
                <a:gd name="T3" fmla="*/ 0 h 161"/>
                <a:gd name="T4" fmla="*/ 76 w 76"/>
                <a:gd name="T5" fmla="*/ 20 h 161"/>
                <a:gd name="T6" fmla="*/ 29 w 76"/>
                <a:gd name="T7" fmla="*/ 20 h 161"/>
                <a:gd name="T8" fmla="*/ 29 w 76"/>
                <a:gd name="T9" fmla="*/ 69 h 161"/>
                <a:gd name="T10" fmla="*/ 72 w 76"/>
                <a:gd name="T11" fmla="*/ 69 h 161"/>
                <a:gd name="T12" fmla="*/ 72 w 76"/>
                <a:gd name="T13" fmla="*/ 88 h 161"/>
                <a:gd name="T14" fmla="*/ 29 w 76"/>
                <a:gd name="T15" fmla="*/ 88 h 161"/>
                <a:gd name="T16" fmla="*/ 29 w 76"/>
                <a:gd name="T17" fmla="*/ 142 h 161"/>
                <a:gd name="T18" fmla="*/ 76 w 76"/>
                <a:gd name="T19" fmla="*/ 142 h 161"/>
                <a:gd name="T20" fmla="*/ 76 w 76"/>
                <a:gd name="T21" fmla="*/ 161 h 161"/>
                <a:gd name="T22" fmla="*/ 0 w 76"/>
                <a:gd name="T23" fmla="*/ 161 h 161"/>
                <a:gd name="T24" fmla="*/ 0 w 76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61">
                  <a:moveTo>
                    <a:pt x="0" y="0"/>
                  </a:moveTo>
                  <a:lnTo>
                    <a:pt x="76" y="0"/>
                  </a:lnTo>
                  <a:lnTo>
                    <a:pt x="76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2" y="69"/>
                  </a:lnTo>
                  <a:lnTo>
                    <a:pt x="72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6" y="142"/>
                  </a:lnTo>
                  <a:lnTo>
                    <a:pt x="76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169"/>
            <p:cNvSpPr>
              <a:spLocks noEditPoints="1"/>
            </p:cNvSpPr>
            <p:nvPr/>
          </p:nvSpPr>
          <p:spPr bwMode="auto">
            <a:xfrm>
              <a:off x="5495075" y="3256718"/>
              <a:ext cx="197060" cy="299522"/>
            </a:xfrm>
            <a:custGeom>
              <a:avLst/>
              <a:gdLst>
                <a:gd name="T0" fmla="*/ 44 w 107"/>
                <a:gd name="T1" fmla="*/ 16 h 162"/>
                <a:gd name="T2" fmla="*/ 37 w 107"/>
                <a:gd name="T3" fmla="*/ 18 h 162"/>
                <a:gd name="T4" fmla="*/ 32 w 107"/>
                <a:gd name="T5" fmla="*/ 18 h 162"/>
                <a:gd name="T6" fmla="*/ 29 w 107"/>
                <a:gd name="T7" fmla="*/ 19 h 162"/>
                <a:gd name="T8" fmla="*/ 29 w 107"/>
                <a:gd name="T9" fmla="*/ 83 h 162"/>
                <a:gd name="T10" fmla="*/ 32 w 107"/>
                <a:gd name="T11" fmla="*/ 83 h 162"/>
                <a:gd name="T12" fmla="*/ 35 w 107"/>
                <a:gd name="T13" fmla="*/ 83 h 162"/>
                <a:gd name="T14" fmla="*/ 40 w 107"/>
                <a:gd name="T15" fmla="*/ 83 h 162"/>
                <a:gd name="T16" fmla="*/ 55 w 107"/>
                <a:gd name="T17" fmla="*/ 81 h 162"/>
                <a:gd name="T18" fmla="*/ 65 w 107"/>
                <a:gd name="T19" fmla="*/ 75 h 162"/>
                <a:gd name="T20" fmla="*/ 71 w 107"/>
                <a:gd name="T21" fmla="*/ 63 h 162"/>
                <a:gd name="T22" fmla="*/ 74 w 107"/>
                <a:gd name="T23" fmla="*/ 50 h 162"/>
                <a:gd name="T24" fmla="*/ 71 w 107"/>
                <a:gd name="T25" fmla="*/ 35 h 162"/>
                <a:gd name="T26" fmla="*/ 66 w 107"/>
                <a:gd name="T27" fmla="*/ 24 h 162"/>
                <a:gd name="T28" fmla="*/ 57 w 107"/>
                <a:gd name="T29" fmla="*/ 19 h 162"/>
                <a:gd name="T30" fmla="*/ 44 w 107"/>
                <a:gd name="T31" fmla="*/ 16 h 162"/>
                <a:gd name="T32" fmla="*/ 44 w 107"/>
                <a:gd name="T33" fmla="*/ 0 h 162"/>
                <a:gd name="T34" fmla="*/ 65 w 107"/>
                <a:gd name="T35" fmla="*/ 1 h 162"/>
                <a:gd name="T36" fmla="*/ 81 w 107"/>
                <a:gd name="T37" fmla="*/ 8 h 162"/>
                <a:gd name="T38" fmla="*/ 92 w 107"/>
                <a:gd name="T39" fmla="*/ 18 h 162"/>
                <a:gd name="T40" fmla="*/ 100 w 107"/>
                <a:gd name="T41" fmla="*/ 32 h 162"/>
                <a:gd name="T42" fmla="*/ 102 w 107"/>
                <a:gd name="T43" fmla="*/ 48 h 162"/>
                <a:gd name="T44" fmla="*/ 99 w 107"/>
                <a:gd name="T45" fmla="*/ 65 h 162"/>
                <a:gd name="T46" fmla="*/ 91 w 107"/>
                <a:gd name="T47" fmla="*/ 78 h 162"/>
                <a:gd name="T48" fmla="*/ 78 w 107"/>
                <a:gd name="T49" fmla="*/ 86 h 162"/>
                <a:gd name="T50" fmla="*/ 60 w 107"/>
                <a:gd name="T51" fmla="*/ 91 h 162"/>
                <a:gd name="T52" fmla="*/ 60 w 107"/>
                <a:gd name="T53" fmla="*/ 91 h 162"/>
                <a:gd name="T54" fmla="*/ 107 w 107"/>
                <a:gd name="T55" fmla="*/ 162 h 162"/>
                <a:gd name="T56" fmla="*/ 74 w 107"/>
                <a:gd name="T57" fmla="*/ 162 h 162"/>
                <a:gd name="T58" fmla="*/ 29 w 107"/>
                <a:gd name="T59" fmla="*/ 89 h 162"/>
                <a:gd name="T60" fmla="*/ 29 w 107"/>
                <a:gd name="T61" fmla="*/ 89 h 162"/>
                <a:gd name="T62" fmla="*/ 29 w 107"/>
                <a:gd name="T63" fmla="*/ 162 h 162"/>
                <a:gd name="T64" fmla="*/ 0 w 107"/>
                <a:gd name="T65" fmla="*/ 162 h 162"/>
                <a:gd name="T66" fmla="*/ 0 w 107"/>
                <a:gd name="T67" fmla="*/ 8 h 162"/>
                <a:gd name="T68" fmla="*/ 19 w 107"/>
                <a:gd name="T69" fmla="*/ 3 h 162"/>
                <a:gd name="T70" fmla="*/ 44 w 107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162">
                  <a:moveTo>
                    <a:pt x="44" y="16"/>
                  </a:moveTo>
                  <a:lnTo>
                    <a:pt x="37" y="18"/>
                  </a:lnTo>
                  <a:lnTo>
                    <a:pt x="32" y="18"/>
                  </a:lnTo>
                  <a:lnTo>
                    <a:pt x="29" y="19"/>
                  </a:lnTo>
                  <a:lnTo>
                    <a:pt x="29" y="83"/>
                  </a:lnTo>
                  <a:lnTo>
                    <a:pt x="32" y="83"/>
                  </a:lnTo>
                  <a:lnTo>
                    <a:pt x="35" y="83"/>
                  </a:lnTo>
                  <a:lnTo>
                    <a:pt x="40" y="83"/>
                  </a:lnTo>
                  <a:lnTo>
                    <a:pt x="55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4" y="50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2" y="18"/>
                  </a:lnTo>
                  <a:lnTo>
                    <a:pt x="100" y="32"/>
                  </a:lnTo>
                  <a:lnTo>
                    <a:pt x="102" y="48"/>
                  </a:lnTo>
                  <a:lnTo>
                    <a:pt x="99" y="65"/>
                  </a:lnTo>
                  <a:lnTo>
                    <a:pt x="91" y="78"/>
                  </a:lnTo>
                  <a:lnTo>
                    <a:pt x="78" y="86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107" y="162"/>
                  </a:lnTo>
                  <a:lnTo>
                    <a:pt x="74" y="162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9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9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1" name="Rectangle 170"/>
            <p:cNvSpPr>
              <a:spLocks noChangeArrowheads="1"/>
            </p:cNvSpPr>
            <p:nvPr/>
          </p:nvSpPr>
          <p:spPr bwMode="auto">
            <a:xfrm>
              <a:off x="5763074" y="3256718"/>
              <a:ext cx="55179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171"/>
            <p:cNvSpPr/>
            <p:nvPr/>
          </p:nvSpPr>
          <p:spPr bwMode="auto">
            <a:xfrm>
              <a:off x="5904955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8 w 117"/>
                <a:gd name="T3" fmla="*/ 0 h 161"/>
                <a:gd name="T4" fmla="*/ 84 w 117"/>
                <a:gd name="T5" fmla="*/ 98 h 161"/>
                <a:gd name="T6" fmla="*/ 88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3 w 117"/>
                <a:gd name="T13" fmla="*/ 114 h 161"/>
                <a:gd name="T14" fmla="*/ 93 w 117"/>
                <a:gd name="T15" fmla="*/ 114 h 161"/>
                <a:gd name="T16" fmla="*/ 93 w 117"/>
                <a:gd name="T17" fmla="*/ 114 h 161"/>
                <a:gd name="T18" fmla="*/ 93 w 117"/>
                <a:gd name="T19" fmla="*/ 113 h 161"/>
                <a:gd name="T20" fmla="*/ 93 w 117"/>
                <a:gd name="T21" fmla="*/ 109 h 161"/>
                <a:gd name="T22" fmla="*/ 93 w 117"/>
                <a:gd name="T23" fmla="*/ 104 h 161"/>
                <a:gd name="T24" fmla="*/ 93 w 117"/>
                <a:gd name="T25" fmla="*/ 98 h 161"/>
                <a:gd name="T26" fmla="*/ 93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3 w 117"/>
                <a:gd name="T33" fmla="*/ 161 h 161"/>
                <a:gd name="T34" fmla="*/ 32 w 117"/>
                <a:gd name="T35" fmla="*/ 57 h 161"/>
                <a:gd name="T36" fmla="*/ 29 w 117"/>
                <a:gd name="T37" fmla="*/ 52 h 161"/>
                <a:gd name="T38" fmla="*/ 28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3 w 117"/>
                <a:gd name="T47" fmla="*/ 39 h 161"/>
                <a:gd name="T48" fmla="*/ 23 w 117"/>
                <a:gd name="T49" fmla="*/ 41 h 161"/>
                <a:gd name="T50" fmla="*/ 23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8" y="0"/>
                  </a:lnTo>
                  <a:lnTo>
                    <a:pt x="84" y="98"/>
                  </a:lnTo>
                  <a:lnTo>
                    <a:pt x="88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3"/>
                  </a:lnTo>
                  <a:lnTo>
                    <a:pt x="93" y="109"/>
                  </a:lnTo>
                  <a:lnTo>
                    <a:pt x="93" y="104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3" y="161"/>
                  </a:lnTo>
                  <a:lnTo>
                    <a:pt x="32" y="57"/>
                  </a:lnTo>
                  <a:lnTo>
                    <a:pt x="29" y="52"/>
                  </a:lnTo>
                  <a:lnTo>
                    <a:pt x="28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3" y="39"/>
                  </a:lnTo>
                  <a:lnTo>
                    <a:pt x="23" y="41"/>
                  </a:lnTo>
                  <a:lnTo>
                    <a:pt x="23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72"/>
            <p:cNvSpPr/>
            <p:nvPr/>
          </p:nvSpPr>
          <p:spPr bwMode="auto">
            <a:xfrm>
              <a:off x="6196603" y="3256718"/>
              <a:ext cx="204940" cy="299522"/>
            </a:xfrm>
            <a:custGeom>
              <a:avLst/>
              <a:gdLst>
                <a:gd name="T0" fmla="*/ 70 w 112"/>
                <a:gd name="T1" fmla="*/ 0 h 164"/>
                <a:gd name="T2" fmla="*/ 86 w 112"/>
                <a:gd name="T3" fmla="*/ 1 h 164"/>
                <a:gd name="T4" fmla="*/ 99 w 112"/>
                <a:gd name="T5" fmla="*/ 3 h 164"/>
                <a:gd name="T6" fmla="*/ 111 w 112"/>
                <a:gd name="T7" fmla="*/ 8 h 164"/>
                <a:gd name="T8" fmla="*/ 101 w 112"/>
                <a:gd name="T9" fmla="*/ 26 h 164"/>
                <a:gd name="T10" fmla="*/ 91 w 112"/>
                <a:gd name="T11" fmla="*/ 22 h 164"/>
                <a:gd name="T12" fmla="*/ 73 w 112"/>
                <a:gd name="T13" fmla="*/ 21 h 164"/>
                <a:gd name="T14" fmla="*/ 59 w 112"/>
                <a:gd name="T15" fmla="*/ 22 h 164"/>
                <a:gd name="T16" fmla="*/ 47 w 112"/>
                <a:gd name="T17" fmla="*/ 31 h 164"/>
                <a:gd name="T18" fmla="*/ 38 w 112"/>
                <a:gd name="T19" fmla="*/ 42 h 164"/>
                <a:gd name="T20" fmla="*/ 33 w 112"/>
                <a:gd name="T21" fmla="*/ 60 h 164"/>
                <a:gd name="T22" fmla="*/ 29 w 112"/>
                <a:gd name="T23" fmla="*/ 83 h 164"/>
                <a:gd name="T24" fmla="*/ 33 w 112"/>
                <a:gd name="T25" fmla="*/ 104 h 164"/>
                <a:gd name="T26" fmla="*/ 38 w 112"/>
                <a:gd name="T27" fmla="*/ 122 h 164"/>
                <a:gd name="T28" fmla="*/ 46 w 112"/>
                <a:gd name="T29" fmla="*/ 133 h 164"/>
                <a:gd name="T30" fmla="*/ 55 w 112"/>
                <a:gd name="T31" fmla="*/ 141 h 164"/>
                <a:gd name="T32" fmla="*/ 68 w 112"/>
                <a:gd name="T33" fmla="*/ 144 h 164"/>
                <a:gd name="T34" fmla="*/ 75 w 112"/>
                <a:gd name="T35" fmla="*/ 143 h 164"/>
                <a:gd name="T36" fmla="*/ 78 w 112"/>
                <a:gd name="T37" fmla="*/ 143 h 164"/>
                <a:gd name="T38" fmla="*/ 81 w 112"/>
                <a:gd name="T39" fmla="*/ 141 h 164"/>
                <a:gd name="T40" fmla="*/ 85 w 112"/>
                <a:gd name="T41" fmla="*/ 141 h 164"/>
                <a:gd name="T42" fmla="*/ 85 w 112"/>
                <a:gd name="T43" fmla="*/ 88 h 164"/>
                <a:gd name="T44" fmla="*/ 62 w 112"/>
                <a:gd name="T45" fmla="*/ 88 h 164"/>
                <a:gd name="T46" fmla="*/ 62 w 112"/>
                <a:gd name="T47" fmla="*/ 70 h 164"/>
                <a:gd name="T48" fmla="*/ 112 w 112"/>
                <a:gd name="T49" fmla="*/ 70 h 164"/>
                <a:gd name="T50" fmla="*/ 112 w 112"/>
                <a:gd name="T51" fmla="*/ 156 h 164"/>
                <a:gd name="T52" fmla="*/ 101 w 112"/>
                <a:gd name="T53" fmla="*/ 161 h 164"/>
                <a:gd name="T54" fmla="*/ 88 w 112"/>
                <a:gd name="T55" fmla="*/ 164 h 164"/>
                <a:gd name="T56" fmla="*/ 70 w 112"/>
                <a:gd name="T57" fmla="*/ 164 h 164"/>
                <a:gd name="T58" fmla="*/ 46 w 112"/>
                <a:gd name="T59" fmla="*/ 161 h 164"/>
                <a:gd name="T60" fmla="*/ 26 w 112"/>
                <a:gd name="T61" fmla="*/ 151 h 164"/>
                <a:gd name="T62" fmla="*/ 13 w 112"/>
                <a:gd name="T63" fmla="*/ 133 h 164"/>
                <a:gd name="T64" fmla="*/ 3 w 112"/>
                <a:gd name="T65" fmla="*/ 110 h 164"/>
                <a:gd name="T66" fmla="*/ 0 w 112"/>
                <a:gd name="T67" fmla="*/ 81 h 164"/>
                <a:gd name="T68" fmla="*/ 3 w 112"/>
                <a:gd name="T69" fmla="*/ 53 h 164"/>
                <a:gd name="T70" fmla="*/ 13 w 112"/>
                <a:gd name="T71" fmla="*/ 31 h 164"/>
                <a:gd name="T72" fmla="*/ 28 w 112"/>
                <a:gd name="T73" fmla="*/ 14 h 164"/>
                <a:gd name="T74" fmla="*/ 47 w 112"/>
                <a:gd name="T75" fmla="*/ 3 h 164"/>
                <a:gd name="T76" fmla="*/ 70 w 112"/>
                <a:gd name="T7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64">
                  <a:moveTo>
                    <a:pt x="70" y="0"/>
                  </a:moveTo>
                  <a:lnTo>
                    <a:pt x="86" y="1"/>
                  </a:lnTo>
                  <a:lnTo>
                    <a:pt x="99" y="3"/>
                  </a:lnTo>
                  <a:lnTo>
                    <a:pt x="111" y="8"/>
                  </a:lnTo>
                  <a:lnTo>
                    <a:pt x="101" y="26"/>
                  </a:lnTo>
                  <a:lnTo>
                    <a:pt x="91" y="22"/>
                  </a:lnTo>
                  <a:lnTo>
                    <a:pt x="73" y="21"/>
                  </a:lnTo>
                  <a:lnTo>
                    <a:pt x="59" y="22"/>
                  </a:lnTo>
                  <a:lnTo>
                    <a:pt x="47" y="31"/>
                  </a:lnTo>
                  <a:lnTo>
                    <a:pt x="38" y="42"/>
                  </a:lnTo>
                  <a:lnTo>
                    <a:pt x="33" y="60"/>
                  </a:lnTo>
                  <a:lnTo>
                    <a:pt x="29" y="83"/>
                  </a:lnTo>
                  <a:lnTo>
                    <a:pt x="33" y="104"/>
                  </a:lnTo>
                  <a:lnTo>
                    <a:pt x="38" y="122"/>
                  </a:lnTo>
                  <a:lnTo>
                    <a:pt x="46" y="133"/>
                  </a:lnTo>
                  <a:lnTo>
                    <a:pt x="55" y="141"/>
                  </a:lnTo>
                  <a:lnTo>
                    <a:pt x="68" y="144"/>
                  </a:lnTo>
                  <a:lnTo>
                    <a:pt x="75" y="143"/>
                  </a:lnTo>
                  <a:lnTo>
                    <a:pt x="78" y="143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88"/>
                  </a:lnTo>
                  <a:lnTo>
                    <a:pt x="62" y="88"/>
                  </a:lnTo>
                  <a:lnTo>
                    <a:pt x="62" y="70"/>
                  </a:lnTo>
                  <a:lnTo>
                    <a:pt x="112" y="70"/>
                  </a:lnTo>
                  <a:lnTo>
                    <a:pt x="112" y="156"/>
                  </a:lnTo>
                  <a:lnTo>
                    <a:pt x="101" y="161"/>
                  </a:lnTo>
                  <a:lnTo>
                    <a:pt x="88" y="164"/>
                  </a:lnTo>
                  <a:lnTo>
                    <a:pt x="70" y="164"/>
                  </a:lnTo>
                  <a:lnTo>
                    <a:pt x="46" y="161"/>
                  </a:lnTo>
                  <a:lnTo>
                    <a:pt x="26" y="151"/>
                  </a:lnTo>
                  <a:lnTo>
                    <a:pt x="13" y="133"/>
                  </a:lnTo>
                  <a:lnTo>
                    <a:pt x="3" y="110"/>
                  </a:lnTo>
                  <a:lnTo>
                    <a:pt x="0" y="81"/>
                  </a:lnTo>
                  <a:lnTo>
                    <a:pt x="3" y="53"/>
                  </a:lnTo>
                  <a:lnTo>
                    <a:pt x="13" y="31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73"/>
            <p:cNvSpPr/>
            <p:nvPr/>
          </p:nvSpPr>
          <p:spPr bwMode="auto">
            <a:xfrm>
              <a:off x="6606484" y="3256718"/>
              <a:ext cx="212820" cy="299522"/>
            </a:xfrm>
            <a:custGeom>
              <a:avLst/>
              <a:gdLst>
                <a:gd name="T0" fmla="*/ 0 w 116"/>
                <a:gd name="T1" fmla="*/ 0 h 161"/>
                <a:gd name="T2" fmla="*/ 33 w 116"/>
                <a:gd name="T3" fmla="*/ 0 h 161"/>
                <a:gd name="T4" fmla="*/ 59 w 116"/>
                <a:gd name="T5" fmla="*/ 67 h 161"/>
                <a:gd name="T6" fmla="*/ 60 w 116"/>
                <a:gd name="T7" fmla="*/ 67 h 161"/>
                <a:gd name="T8" fmla="*/ 88 w 116"/>
                <a:gd name="T9" fmla="*/ 0 h 161"/>
                <a:gd name="T10" fmla="*/ 116 w 116"/>
                <a:gd name="T11" fmla="*/ 0 h 161"/>
                <a:gd name="T12" fmla="*/ 73 w 116"/>
                <a:gd name="T13" fmla="*/ 91 h 161"/>
                <a:gd name="T14" fmla="*/ 73 w 116"/>
                <a:gd name="T15" fmla="*/ 161 h 161"/>
                <a:gd name="T16" fmla="*/ 44 w 116"/>
                <a:gd name="T17" fmla="*/ 161 h 161"/>
                <a:gd name="T18" fmla="*/ 44 w 116"/>
                <a:gd name="T19" fmla="*/ 91 h 161"/>
                <a:gd name="T20" fmla="*/ 0 w 116"/>
                <a:gd name="T2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1">
                  <a:moveTo>
                    <a:pt x="0" y="0"/>
                  </a:moveTo>
                  <a:lnTo>
                    <a:pt x="33" y="0"/>
                  </a:lnTo>
                  <a:lnTo>
                    <a:pt x="59" y="67"/>
                  </a:lnTo>
                  <a:lnTo>
                    <a:pt x="60" y="67"/>
                  </a:lnTo>
                  <a:lnTo>
                    <a:pt x="88" y="0"/>
                  </a:lnTo>
                  <a:lnTo>
                    <a:pt x="116" y="0"/>
                  </a:lnTo>
                  <a:lnTo>
                    <a:pt x="73" y="91"/>
                  </a:lnTo>
                  <a:lnTo>
                    <a:pt x="73" y="161"/>
                  </a:lnTo>
                  <a:lnTo>
                    <a:pt x="44" y="161"/>
                  </a:lnTo>
                  <a:lnTo>
                    <a:pt x="44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74"/>
            <p:cNvSpPr>
              <a:spLocks noEditPoints="1"/>
            </p:cNvSpPr>
            <p:nvPr/>
          </p:nvSpPr>
          <p:spPr bwMode="auto">
            <a:xfrm>
              <a:off x="6866598" y="3256718"/>
              <a:ext cx="220705" cy="299522"/>
            </a:xfrm>
            <a:custGeom>
              <a:avLst/>
              <a:gdLst>
                <a:gd name="T0" fmla="*/ 58 w 119"/>
                <a:gd name="T1" fmla="*/ 19 h 164"/>
                <a:gd name="T2" fmla="*/ 47 w 119"/>
                <a:gd name="T3" fmla="*/ 22 h 164"/>
                <a:gd name="T4" fmla="*/ 37 w 119"/>
                <a:gd name="T5" fmla="*/ 32 h 164"/>
                <a:gd name="T6" fmla="*/ 32 w 119"/>
                <a:gd name="T7" fmla="*/ 47 h 164"/>
                <a:gd name="T8" fmla="*/ 29 w 119"/>
                <a:gd name="T9" fmla="*/ 63 h 164"/>
                <a:gd name="T10" fmla="*/ 29 w 119"/>
                <a:gd name="T11" fmla="*/ 81 h 164"/>
                <a:gd name="T12" fmla="*/ 29 w 119"/>
                <a:gd name="T13" fmla="*/ 99 h 164"/>
                <a:gd name="T14" fmla="*/ 32 w 119"/>
                <a:gd name="T15" fmla="*/ 115 h 164"/>
                <a:gd name="T16" fmla="*/ 37 w 119"/>
                <a:gd name="T17" fmla="*/ 130 h 164"/>
                <a:gd name="T18" fmla="*/ 47 w 119"/>
                <a:gd name="T19" fmla="*/ 140 h 164"/>
                <a:gd name="T20" fmla="*/ 58 w 119"/>
                <a:gd name="T21" fmla="*/ 143 h 164"/>
                <a:gd name="T22" fmla="*/ 71 w 119"/>
                <a:gd name="T23" fmla="*/ 140 h 164"/>
                <a:gd name="T24" fmla="*/ 81 w 119"/>
                <a:gd name="T25" fmla="*/ 130 h 164"/>
                <a:gd name="T26" fmla="*/ 86 w 119"/>
                <a:gd name="T27" fmla="*/ 115 h 164"/>
                <a:gd name="T28" fmla="*/ 88 w 119"/>
                <a:gd name="T29" fmla="*/ 99 h 164"/>
                <a:gd name="T30" fmla="*/ 89 w 119"/>
                <a:gd name="T31" fmla="*/ 81 h 164"/>
                <a:gd name="T32" fmla="*/ 88 w 119"/>
                <a:gd name="T33" fmla="*/ 63 h 164"/>
                <a:gd name="T34" fmla="*/ 86 w 119"/>
                <a:gd name="T35" fmla="*/ 47 h 164"/>
                <a:gd name="T36" fmla="*/ 80 w 119"/>
                <a:gd name="T37" fmla="*/ 32 h 164"/>
                <a:gd name="T38" fmla="*/ 71 w 119"/>
                <a:gd name="T39" fmla="*/ 22 h 164"/>
                <a:gd name="T40" fmla="*/ 58 w 119"/>
                <a:gd name="T41" fmla="*/ 19 h 164"/>
                <a:gd name="T42" fmla="*/ 58 w 119"/>
                <a:gd name="T43" fmla="*/ 0 h 164"/>
                <a:gd name="T44" fmla="*/ 78 w 119"/>
                <a:gd name="T45" fmla="*/ 3 h 164"/>
                <a:gd name="T46" fmla="*/ 94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4 w 119"/>
                <a:gd name="T63" fmla="*/ 153 h 164"/>
                <a:gd name="T64" fmla="*/ 78 w 119"/>
                <a:gd name="T65" fmla="*/ 161 h 164"/>
                <a:gd name="T66" fmla="*/ 58 w 119"/>
                <a:gd name="T67" fmla="*/ 164 h 164"/>
                <a:gd name="T68" fmla="*/ 41 w 119"/>
                <a:gd name="T69" fmla="*/ 161 h 164"/>
                <a:gd name="T70" fmla="*/ 24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4 w 119"/>
                <a:gd name="T87" fmla="*/ 11 h 164"/>
                <a:gd name="T88" fmla="*/ 41 w 119"/>
                <a:gd name="T89" fmla="*/ 3 h 164"/>
                <a:gd name="T90" fmla="*/ 58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8" y="19"/>
                  </a:moveTo>
                  <a:lnTo>
                    <a:pt x="47" y="22"/>
                  </a:lnTo>
                  <a:lnTo>
                    <a:pt x="37" y="32"/>
                  </a:lnTo>
                  <a:lnTo>
                    <a:pt x="32" y="47"/>
                  </a:lnTo>
                  <a:lnTo>
                    <a:pt x="29" y="63"/>
                  </a:lnTo>
                  <a:lnTo>
                    <a:pt x="29" y="81"/>
                  </a:lnTo>
                  <a:lnTo>
                    <a:pt x="29" y="99"/>
                  </a:lnTo>
                  <a:lnTo>
                    <a:pt x="32" y="115"/>
                  </a:lnTo>
                  <a:lnTo>
                    <a:pt x="37" y="130"/>
                  </a:lnTo>
                  <a:lnTo>
                    <a:pt x="47" y="140"/>
                  </a:lnTo>
                  <a:lnTo>
                    <a:pt x="58" y="143"/>
                  </a:lnTo>
                  <a:lnTo>
                    <a:pt x="71" y="140"/>
                  </a:lnTo>
                  <a:lnTo>
                    <a:pt x="81" y="130"/>
                  </a:lnTo>
                  <a:lnTo>
                    <a:pt x="86" y="115"/>
                  </a:lnTo>
                  <a:lnTo>
                    <a:pt x="88" y="99"/>
                  </a:lnTo>
                  <a:lnTo>
                    <a:pt x="89" y="81"/>
                  </a:lnTo>
                  <a:lnTo>
                    <a:pt x="88" y="63"/>
                  </a:lnTo>
                  <a:lnTo>
                    <a:pt x="86" y="47"/>
                  </a:lnTo>
                  <a:lnTo>
                    <a:pt x="80" y="32"/>
                  </a:lnTo>
                  <a:lnTo>
                    <a:pt x="71" y="22"/>
                  </a:lnTo>
                  <a:lnTo>
                    <a:pt x="58" y="19"/>
                  </a:lnTo>
                  <a:close/>
                  <a:moveTo>
                    <a:pt x="58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4" y="153"/>
                  </a:lnTo>
                  <a:lnTo>
                    <a:pt x="78" y="161"/>
                  </a:lnTo>
                  <a:lnTo>
                    <a:pt x="58" y="164"/>
                  </a:lnTo>
                  <a:lnTo>
                    <a:pt x="41" y="161"/>
                  </a:lnTo>
                  <a:lnTo>
                    <a:pt x="24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75"/>
            <p:cNvSpPr/>
            <p:nvPr/>
          </p:nvSpPr>
          <p:spPr bwMode="auto">
            <a:xfrm>
              <a:off x="7166125" y="3256718"/>
              <a:ext cx="189176" cy="299522"/>
            </a:xfrm>
            <a:custGeom>
              <a:avLst/>
              <a:gdLst>
                <a:gd name="T0" fmla="*/ 0 w 106"/>
                <a:gd name="T1" fmla="*/ 0 h 163"/>
                <a:gd name="T2" fmla="*/ 29 w 106"/>
                <a:gd name="T3" fmla="*/ 0 h 163"/>
                <a:gd name="T4" fmla="*/ 29 w 106"/>
                <a:gd name="T5" fmla="*/ 114 h 163"/>
                <a:gd name="T6" fmla="*/ 32 w 106"/>
                <a:gd name="T7" fmla="*/ 129 h 163"/>
                <a:gd name="T8" fmla="*/ 42 w 106"/>
                <a:gd name="T9" fmla="*/ 137 h 163"/>
                <a:gd name="T10" fmla="*/ 54 w 106"/>
                <a:gd name="T11" fmla="*/ 140 h 163"/>
                <a:gd name="T12" fmla="*/ 67 w 106"/>
                <a:gd name="T13" fmla="*/ 137 h 163"/>
                <a:gd name="T14" fmla="*/ 75 w 106"/>
                <a:gd name="T15" fmla="*/ 129 h 163"/>
                <a:gd name="T16" fmla="*/ 78 w 106"/>
                <a:gd name="T17" fmla="*/ 114 h 163"/>
                <a:gd name="T18" fmla="*/ 78 w 106"/>
                <a:gd name="T19" fmla="*/ 0 h 163"/>
                <a:gd name="T20" fmla="*/ 106 w 106"/>
                <a:gd name="T21" fmla="*/ 0 h 163"/>
                <a:gd name="T22" fmla="*/ 106 w 106"/>
                <a:gd name="T23" fmla="*/ 114 h 163"/>
                <a:gd name="T24" fmla="*/ 102 w 106"/>
                <a:gd name="T25" fmla="*/ 134 h 163"/>
                <a:gd name="T26" fmla="*/ 91 w 106"/>
                <a:gd name="T27" fmla="*/ 150 h 163"/>
                <a:gd name="T28" fmla="*/ 75 w 106"/>
                <a:gd name="T29" fmla="*/ 160 h 163"/>
                <a:gd name="T30" fmla="*/ 54 w 106"/>
                <a:gd name="T31" fmla="*/ 163 h 163"/>
                <a:gd name="T32" fmla="*/ 32 w 106"/>
                <a:gd name="T33" fmla="*/ 160 h 163"/>
                <a:gd name="T34" fmla="*/ 14 w 106"/>
                <a:gd name="T35" fmla="*/ 150 h 163"/>
                <a:gd name="T36" fmla="*/ 5 w 106"/>
                <a:gd name="T37" fmla="*/ 134 h 163"/>
                <a:gd name="T38" fmla="*/ 0 w 106"/>
                <a:gd name="T39" fmla="*/ 114 h 163"/>
                <a:gd name="T40" fmla="*/ 0 w 106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2" y="129"/>
                  </a:lnTo>
                  <a:lnTo>
                    <a:pt x="42" y="137"/>
                  </a:lnTo>
                  <a:lnTo>
                    <a:pt x="54" y="140"/>
                  </a:lnTo>
                  <a:lnTo>
                    <a:pt x="67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6" y="0"/>
                  </a:lnTo>
                  <a:lnTo>
                    <a:pt x="106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4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6"/>
            <p:cNvSpPr>
              <a:spLocks noEditPoints="1"/>
            </p:cNvSpPr>
            <p:nvPr/>
          </p:nvSpPr>
          <p:spPr bwMode="auto">
            <a:xfrm>
              <a:off x="7449889" y="3256718"/>
              <a:ext cx="189176" cy="299522"/>
            </a:xfrm>
            <a:custGeom>
              <a:avLst/>
              <a:gdLst>
                <a:gd name="T0" fmla="*/ 43 w 106"/>
                <a:gd name="T1" fmla="*/ 16 h 162"/>
                <a:gd name="T2" fmla="*/ 38 w 106"/>
                <a:gd name="T3" fmla="*/ 18 h 162"/>
                <a:gd name="T4" fmla="*/ 33 w 106"/>
                <a:gd name="T5" fmla="*/ 18 h 162"/>
                <a:gd name="T6" fmla="*/ 28 w 106"/>
                <a:gd name="T7" fmla="*/ 19 h 162"/>
                <a:gd name="T8" fmla="*/ 28 w 106"/>
                <a:gd name="T9" fmla="*/ 83 h 162"/>
                <a:gd name="T10" fmla="*/ 31 w 106"/>
                <a:gd name="T11" fmla="*/ 83 h 162"/>
                <a:gd name="T12" fmla="*/ 34 w 106"/>
                <a:gd name="T13" fmla="*/ 83 h 162"/>
                <a:gd name="T14" fmla="*/ 39 w 106"/>
                <a:gd name="T15" fmla="*/ 83 h 162"/>
                <a:gd name="T16" fmla="*/ 54 w 106"/>
                <a:gd name="T17" fmla="*/ 81 h 162"/>
                <a:gd name="T18" fmla="*/ 65 w 106"/>
                <a:gd name="T19" fmla="*/ 75 h 162"/>
                <a:gd name="T20" fmla="*/ 72 w 106"/>
                <a:gd name="T21" fmla="*/ 63 h 162"/>
                <a:gd name="T22" fmla="*/ 73 w 106"/>
                <a:gd name="T23" fmla="*/ 50 h 162"/>
                <a:gd name="T24" fmla="*/ 72 w 106"/>
                <a:gd name="T25" fmla="*/ 35 h 162"/>
                <a:gd name="T26" fmla="*/ 67 w 106"/>
                <a:gd name="T27" fmla="*/ 24 h 162"/>
                <a:gd name="T28" fmla="*/ 57 w 106"/>
                <a:gd name="T29" fmla="*/ 19 h 162"/>
                <a:gd name="T30" fmla="*/ 43 w 106"/>
                <a:gd name="T31" fmla="*/ 16 h 162"/>
                <a:gd name="T32" fmla="*/ 43 w 106"/>
                <a:gd name="T33" fmla="*/ 0 h 162"/>
                <a:gd name="T34" fmla="*/ 64 w 106"/>
                <a:gd name="T35" fmla="*/ 1 h 162"/>
                <a:gd name="T36" fmla="*/ 82 w 106"/>
                <a:gd name="T37" fmla="*/ 8 h 162"/>
                <a:gd name="T38" fmla="*/ 93 w 106"/>
                <a:gd name="T39" fmla="*/ 18 h 162"/>
                <a:gd name="T40" fmla="*/ 99 w 106"/>
                <a:gd name="T41" fmla="*/ 32 h 162"/>
                <a:gd name="T42" fmla="*/ 101 w 106"/>
                <a:gd name="T43" fmla="*/ 48 h 162"/>
                <a:gd name="T44" fmla="*/ 99 w 106"/>
                <a:gd name="T45" fmla="*/ 65 h 162"/>
                <a:gd name="T46" fmla="*/ 90 w 106"/>
                <a:gd name="T47" fmla="*/ 78 h 162"/>
                <a:gd name="T48" fmla="*/ 77 w 106"/>
                <a:gd name="T49" fmla="*/ 86 h 162"/>
                <a:gd name="T50" fmla="*/ 59 w 106"/>
                <a:gd name="T51" fmla="*/ 91 h 162"/>
                <a:gd name="T52" fmla="*/ 59 w 106"/>
                <a:gd name="T53" fmla="*/ 91 h 162"/>
                <a:gd name="T54" fmla="*/ 106 w 106"/>
                <a:gd name="T55" fmla="*/ 162 h 162"/>
                <a:gd name="T56" fmla="*/ 73 w 106"/>
                <a:gd name="T57" fmla="*/ 162 h 162"/>
                <a:gd name="T58" fmla="*/ 30 w 106"/>
                <a:gd name="T59" fmla="*/ 89 h 162"/>
                <a:gd name="T60" fmla="*/ 28 w 106"/>
                <a:gd name="T61" fmla="*/ 89 h 162"/>
                <a:gd name="T62" fmla="*/ 28 w 106"/>
                <a:gd name="T63" fmla="*/ 162 h 162"/>
                <a:gd name="T64" fmla="*/ 0 w 106"/>
                <a:gd name="T65" fmla="*/ 162 h 162"/>
                <a:gd name="T66" fmla="*/ 0 w 106"/>
                <a:gd name="T67" fmla="*/ 8 h 162"/>
                <a:gd name="T68" fmla="*/ 18 w 106"/>
                <a:gd name="T69" fmla="*/ 3 h 162"/>
                <a:gd name="T70" fmla="*/ 43 w 106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2">
                  <a:moveTo>
                    <a:pt x="43" y="16"/>
                  </a:moveTo>
                  <a:lnTo>
                    <a:pt x="38" y="18"/>
                  </a:lnTo>
                  <a:lnTo>
                    <a:pt x="33" y="18"/>
                  </a:lnTo>
                  <a:lnTo>
                    <a:pt x="28" y="19"/>
                  </a:lnTo>
                  <a:lnTo>
                    <a:pt x="28" y="83"/>
                  </a:lnTo>
                  <a:lnTo>
                    <a:pt x="31" y="83"/>
                  </a:lnTo>
                  <a:lnTo>
                    <a:pt x="34" y="83"/>
                  </a:lnTo>
                  <a:lnTo>
                    <a:pt x="39" y="83"/>
                  </a:lnTo>
                  <a:lnTo>
                    <a:pt x="54" y="81"/>
                  </a:lnTo>
                  <a:lnTo>
                    <a:pt x="65" y="75"/>
                  </a:lnTo>
                  <a:lnTo>
                    <a:pt x="72" y="63"/>
                  </a:lnTo>
                  <a:lnTo>
                    <a:pt x="73" y="50"/>
                  </a:lnTo>
                  <a:lnTo>
                    <a:pt x="72" y="35"/>
                  </a:lnTo>
                  <a:lnTo>
                    <a:pt x="67" y="24"/>
                  </a:lnTo>
                  <a:lnTo>
                    <a:pt x="57" y="19"/>
                  </a:lnTo>
                  <a:lnTo>
                    <a:pt x="43" y="16"/>
                  </a:lnTo>
                  <a:close/>
                  <a:moveTo>
                    <a:pt x="43" y="0"/>
                  </a:moveTo>
                  <a:lnTo>
                    <a:pt x="64" y="1"/>
                  </a:lnTo>
                  <a:lnTo>
                    <a:pt x="82" y="8"/>
                  </a:lnTo>
                  <a:lnTo>
                    <a:pt x="93" y="18"/>
                  </a:lnTo>
                  <a:lnTo>
                    <a:pt x="99" y="32"/>
                  </a:lnTo>
                  <a:lnTo>
                    <a:pt x="101" y="48"/>
                  </a:lnTo>
                  <a:lnTo>
                    <a:pt x="99" y="65"/>
                  </a:lnTo>
                  <a:lnTo>
                    <a:pt x="90" y="78"/>
                  </a:lnTo>
                  <a:lnTo>
                    <a:pt x="77" y="86"/>
                  </a:lnTo>
                  <a:lnTo>
                    <a:pt x="59" y="91"/>
                  </a:lnTo>
                  <a:lnTo>
                    <a:pt x="59" y="91"/>
                  </a:lnTo>
                  <a:lnTo>
                    <a:pt x="106" y="162"/>
                  </a:lnTo>
                  <a:lnTo>
                    <a:pt x="73" y="162"/>
                  </a:lnTo>
                  <a:lnTo>
                    <a:pt x="30" y="89"/>
                  </a:lnTo>
                  <a:lnTo>
                    <a:pt x="28" y="89"/>
                  </a:lnTo>
                  <a:lnTo>
                    <a:pt x="28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77"/>
            <p:cNvSpPr>
              <a:spLocks noEditPoints="1"/>
            </p:cNvSpPr>
            <p:nvPr/>
          </p:nvSpPr>
          <p:spPr bwMode="auto">
            <a:xfrm>
              <a:off x="7859769" y="3256718"/>
              <a:ext cx="197060" cy="299522"/>
            </a:xfrm>
            <a:custGeom>
              <a:avLst/>
              <a:gdLst>
                <a:gd name="T0" fmla="*/ 36 w 107"/>
                <a:gd name="T1" fmla="*/ 86 h 164"/>
                <a:gd name="T2" fmla="*/ 28 w 107"/>
                <a:gd name="T3" fmla="*/ 86 h 164"/>
                <a:gd name="T4" fmla="*/ 28 w 107"/>
                <a:gd name="T5" fmla="*/ 143 h 164"/>
                <a:gd name="T6" fmla="*/ 32 w 107"/>
                <a:gd name="T7" fmla="*/ 144 h 164"/>
                <a:gd name="T8" fmla="*/ 39 w 107"/>
                <a:gd name="T9" fmla="*/ 146 h 164"/>
                <a:gd name="T10" fmla="*/ 45 w 107"/>
                <a:gd name="T11" fmla="*/ 146 h 164"/>
                <a:gd name="T12" fmla="*/ 58 w 107"/>
                <a:gd name="T13" fmla="*/ 144 h 164"/>
                <a:gd name="T14" fmla="*/ 68 w 107"/>
                <a:gd name="T15" fmla="*/ 140 h 164"/>
                <a:gd name="T16" fmla="*/ 76 w 107"/>
                <a:gd name="T17" fmla="*/ 131 h 164"/>
                <a:gd name="T18" fmla="*/ 78 w 107"/>
                <a:gd name="T19" fmla="*/ 118 h 164"/>
                <a:gd name="T20" fmla="*/ 76 w 107"/>
                <a:gd name="T21" fmla="*/ 104 h 164"/>
                <a:gd name="T22" fmla="*/ 68 w 107"/>
                <a:gd name="T23" fmla="*/ 92 h 164"/>
                <a:gd name="T24" fmla="*/ 55 w 107"/>
                <a:gd name="T25" fmla="*/ 88 h 164"/>
                <a:gd name="T26" fmla="*/ 36 w 107"/>
                <a:gd name="T27" fmla="*/ 86 h 164"/>
                <a:gd name="T28" fmla="*/ 44 w 107"/>
                <a:gd name="T29" fmla="*/ 16 h 164"/>
                <a:gd name="T30" fmla="*/ 39 w 107"/>
                <a:gd name="T31" fmla="*/ 16 h 164"/>
                <a:gd name="T32" fmla="*/ 32 w 107"/>
                <a:gd name="T33" fmla="*/ 18 h 164"/>
                <a:gd name="T34" fmla="*/ 28 w 107"/>
                <a:gd name="T35" fmla="*/ 19 h 164"/>
                <a:gd name="T36" fmla="*/ 28 w 107"/>
                <a:gd name="T37" fmla="*/ 71 h 164"/>
                <a:gd name="T38" fmla="*/ 36 w 107"/>
                <a:gd name="T39" fmla="*/ 71 h 164"/>
                <a:gd name="T40" fmla="*/ 54 w 107"/>
                <a:gd name="T41" fmla="*/ 70 h 164"/>
                <a:gd name="T42" fmla="*/ 65 w 107"/>
                <a:gd name="T43" fmla="*/ 65 h 164"/>
                <a:gd name="T44" fmla="*/ 71 w 107"/>
                <a:gd name="T45" fmla="*/ 55 h 164"/>
                <a:gd name="T46" fmla="*/ 73 w 107"/>
                <a:gd name="T47" fmla="*/ 42 h 164"/>
                <a:gd name="T48" fmla="*/ 70 w 107"/>
                <a:gd name="T49" fmla="*/ 27 h 164"/>
                <a:gd name="T50" fmla="*/ 60 w 107"/>
                <a:gd name="T51" fmla="*/ 19 h 164"/>
                <a:gd name="T52" fmla="*/ 44 w 107"/>
                <a:gd name="T53" fmla="*/ 16 h 164"/>
                <a:gd name="T54" fmla="*/ 44 w 107"/>
                <a:gd name="T55" fmla="*/ 0 h 164"/>
                <a:gd name="T56" fmla="*/ 65 w 107"/>
                <a:gd name="T57" fmla="*/ 1 h 164"/>
                <a:gd name="T58" fmla="*/ 81 w 107"/>
                <a:gd name="T59" fmla="*/ 8 h 164"/>
                <a:gd name="T60" fmla="*/ 93 w 107"/>
                <a:gd name="T61" fmla="*/ 16 h 164"/>
                <a:gd name="T62" fmla="*/ 99 w 107"/>
                <a:gd name="T63" fmla="*/ 27 h 164"/>
                <a:gd name="T64" fmla="*/ 102 w 107"/>
                <a:gd name="T65" fmla="*/ 40 h 164"/>
                <a:gd name="T66" fmla="*/ 99 w 107"/>
                <a:gd name="T67" fmla="*/ 55 h 164"/>
                <a:gd name="T68" fmla="*/ 93 w 107"/>
                <a:gd name="T69" fmla="*/ 66 h 164"/>
                <a:gd name="T70" fmla="*/ 83 w 107"/>
                <a:gd name="T71" fmla="*/ 73 h 164"/>
                <a:gd name="T72" fmla="*/ 73 w 107"/>
                <a:gd name="T73" fmla="*/ 78 h 164"/>
                <a:gd name="T74" fmla="*/ 73 w 107"/>
                <a:gd name="T75" fmla="*/ 78 h 164"/>
                <a:gd name="T76" fmla="*/ 84 w 107"/>
                <a:gd name="T77" fmla="*/ 83 h 164"/>
                <a:gd name="T78" fmla="*/ 96 w 107"/>
                <a:gd name="T79" fmla="*/ 91 h 164"/>
                <a:gd name="T80" fmla="*/ 104 w 107"/>
                <a:gd name="T81" fmla="*/ 102 h 164"/>
                <a:gd name="T82" fmla="*/ 107 w 107"/>
                <a:gd name="T83" fmla="*/ 118 h 164"/>
                <a:gd name="T84" fmla="*/ 104 w 107"/>
                <a:gd name="T85" fmla="*/ 135 h 164"/>
                <a:gd name="T86" fmla="*/ 96 w 107"/>
                <a:gd name="T87" fmla="*/ 148 h 164"/>
                <a:gd name="T88" fmla="*/ 83 w 107"/>
                <a:gd name="T89" fmla="*/ 157 h 164"/>
                <a:gd name="T90" fmla="*/ 67 w 107"/>
                <a:gd name="T91" fmla="*/ 162 h 164"/>
                <a:gd name="T92" fmla="*/ 47 w 107"/>
                <a:gd name="T93" fmla="*/ 164 h 164"/>
                <a:gd name="T94" fmla="*/ 19 w 107"/>
                <a:gd name="T95" fmla="*/ 162 h 164"/>
                <a:gd name="T96" fmla="*/ 0 w 107"/>
                <a:gd name="T97" fmla="*/ 156 h 164"/>
                <a:gd name="T98" fmla="*/ 0 w 107"/>
                <a:gd name="T99" fmla="*/ 8 h 164"/>
                <a:gd name="T100" fmla="*/ 18 w 107"/>
                <a:gd name="T101" fmla="*/ 1 h 164"/>
                <a:gd name="T102" fmla="*/ 44 w 107"/>
                <a:gd name="T10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64">
                  <a:moveTo>
                    <a:pt x="36" y="86"/>
                  </a:moveTo>
                  <a:lnTo>
                    <a:pt x="28" y="86"/>
                  </a:lnTo>
                  <a:lnTo>
                    <a:pt x="28" y="143"/>
                  </a:lnTo>
                  <a:lnTo>
                    <a:pt x="32" y="144"/>
                  </a:lnTo>
                  <a:lnTo>
                    <a:pt x="39" y="146"/>
                  </a:lnTo>
                  <a:lnTo>
                    <a:pt x="45" y="146"/>
                  </a:lnTo>
                  <a:lnTo>
                    <a:pt x="58" y="144"/>
                  </a:lnTo>
                  <a:lnTo>
                    <a:pt x="68" y="140"/>
                  </a:lnTo>
                  <a:lnTo>
                    <a:pt x="76" y="131"/>
                  </a:lnTo>
                  <a:lnTo>
                    <a:pt x="78" y="118"/>
                  </a:lnTo>
                  <a:lnTo>
                    <a:pt x="76" y="104"/>
                  </a:lnTo>
                  <a:lnTo>
                    <a:pt x="68" y="92"/>
                  </a:lnTo>
                  <a:lnTo>
                    <a:pt x="55" y="88"/>
                  </a:lnTo>
                  <a:lnTo>
                    <a:pt x="36" y="86"/>
                  </a:lnTo>
                  <a:close/>
                  <a:moveTo>
                    <a:pt x="44" y="16"/>
                  </a:moveTo>
                  <a:lnTo>
                    <a:pt x="39" y="16"/>
                  </a:lnTo>
                  <a:lnTo>
                    <a:pt x="32" y="18"/>
                  </a:lnTo>
                  <a:lnTo>
                    <a:pt x="28" y="19"/>
                  </a:lnTo>
                  <a:lnTo>
                    <a:pt x="28" y="71"/>
                  </a:lnTo>
                  <a:lnTo>
                    <a:pt x="36" y="71"/>
                  </a:lnTo>
                  <a:lnTo>
                    <a:pt x="54" y="70"/>
                  </a:lnTo>
                  <a:lnTo>
                    <a:pt x="65" y="65"/>
                  </a:lnTo>
                  <a:lnTo>
                    <a:pt x="71" y="55"/>
                  </a:lnTo>
                  <a:lnTo>
                    <a:pt x="73" y="42"/>
                  </a:lnTo>
                  <a:lnTo>
                    <a:pt x="70" y="27"/>
                  </a:lnTo>
                  <a:lnTo>
                    <a:pt x="60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3" y="16"/>
                  </a:lnTo>
                  <a:lnTo>
                    <a:pt x="99" y="27"/>
                  </a:lnTo>
                  <a:lnTo>
                    <a:pt x="102" y="40"/>
                  </a:lnTo>
                  <a:lnTo>
                    <a:pt x="99" y="55"/>
                  </a:lnTo>
                  <a:lnTo>
                    <a:pt x="93" y="66"/>
                  </a:lnTo>
                  <a:lnTo>
                    <a:pt x="83" y="73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84" y="83"/>
                  </a:lnTo>
                  <a:lnTo>
                    <a:pt x="96" y="91"/>
                  </a:lnTo>
                  <a:lnTo>
                    <a:pt x="104" y="102"/>
                  </a:lnTo>
                  <a:lnTo>
                    <a:pt x="107" y="118"/>
                  </a:lnTo>
                  <a:lnTo>
                    <a:pt x="104" y="135"/>
                  </a:lnTo>
                  <a:lnTo>
                    <a:pt x="96" y="148"/>
                  </a:lnTo>
                  <a:lnTo>
                    <a:pt x="83" y="157"/>
                  </a:lnTo>
                  <a:lnTo>
                    <a:pt x="67" y="162"/>
                  </a:lnTo>
                  <a:lnTo>
                    <a:pt x="47" y="164"/>
                  </a:lnTo>
                  <a:lnTo>
                    <a:pt x="19" y="162"/>
                  </a:lnTo>
                  <a:lnTo>
                    <a:pt x="0" y="156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78"/>
            <p:cNvSpPr/>
            <p:nvPr/>
          </p:nvSpPr>
          <p:spPr bwMode="auto">
            <a:xfrm>
              <a:off x="8135653" y="3256718"/>
              <a:ext cx="189176" cy="299522"/>
            </a:xfrm>
            <a:custGeom>
              <a:avLst/>
              <a:gdLst>
                <a:gd name="T0" fmla="*/ 0 w 105"/>
                <a:gd name="T1" fmla="*/ 0 h 163"/>
                <a:gd name="T2" fmla="*/ 29 w 105"/>
                <a:gd name="T3" fmla="*/ 0 h 163"/>
                <a:gd name="T4" fmla="*/ 29 w 105"/>
                <a:gd name="T5" fmla="*/ 114 h 163"/>
                <a:gd name="T6" fmla="*/ 34 w 105"/>
                <a:gd name="T7" fmla="*/ 129 h 163"/>
                <a:gd name="T8" fmla="*/ 42 w 105"/>
                <a:gd name="T9" fmla="*/ 137 h 163"/>
                <a:gd name="T10" fmla="*/ 53 w 105"/>
                <a:gd name="T11" fmla="*/ 140 h 163"/>
                <a:gd name="T12" fmla="*/ 66 w 105"/>
                <a:gd name="T13" fmla="*/ 137 h 163"/>
                <a:gd name="T14" fmla="*/ 75 w 105"/>
                <a:gd name="T15" fmla="*/ 129 h 163"/>
                <a:gd name="T16" fmla="*/ 78 w 105"/>
                <a:gd name="T17" fmla="*/ 114 h 163"/>
                <a:gd name="T18" fmla="*/ 78 w 105"/>
                <a:gd name="T19" fmla="*/ 0 h 163"/>
                <a:gd name="T20" fmla="*/ 105 w 105"/>
                <a:gd name="T21" fmla="*/ 0 h 163"/>
                <a:gd name="T22" fmla="*/ 105 w 105"/>
                <a:gd name="T23" fmla="*/ 114 h 163"/>
                <a:gd name="T24" fmla="*/ 102 w 105"/>
                <a:gd name="T25" fmla="*/ 134 h 163"/>
                <a:gd name="T26" fmla="*/ 91 w 105"/>
                <a:gd name="T27" fmla="*/ 150 h 163"/>
                <a:gd name="T28" fmla="*/ 75 w 105"/>
                <a:gd name="T29" fmla="*/ 160 h 163"/>
                <a:gd name="T30" fmla="*/ 53 w 105"/>
                <a:gd name="T31" fmla="*/ 163 h 163"/>
                <a:gd name="T32" fmla="*/ 32 w 105"/>
                <a:gd name="T33" fmla="*/ 160 h 163"/>
                <a:gd name="T34" fmla="*/ 14 w 105"/>
                <a:gd name="T35" fmla="*/ 150 h 163"/>
                <a:gd name="T36" fmla="*/ 5 w 105"/>
                <a:gd name="T37" fmla="*/ 134 h 163"/>
                <a:gd name="T38" fmla="*/ 0 w 105"/>
                <a:gd name="T39" fmla="*/ 114 h 163"/>
                <a:gd name="T40" fmla="*/ 0 w 105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4" y="129"/>
                  </a:lnTo>
                  <a:lnTo>
                    <a:pt x="42" y="137"/>
                  </a:lnTo>
                  <a:lnTo>
                    <a:pt x="53" y="140"/>
                  </a:lnTo>
                  <a:lnTo>
                    <a:pt x="66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5" y="0"/>
                  </a:lnTo>
                  <a:lnTo>
                    <a:pt x="105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3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79"/>
            <p:cNvSpPr/>
            <p:nvPr/>
          </p:nvSpPr>
          <p:spPr bwMode="auto">
            <a:xfrm>
              <a:off x="8395766" y="3256718"/>
              <a:ext cx="173411" cy="299522"/>
            </a:xfrm>
            <a:custGeom>
              <a:avLst/>
              <a:gdLst>
                <a:gd name="T0" fmla="*/ 51 w 91"/>
                <a:gd name="T1" fmla="*/ 0 h 164"/>
                <a:gd name="T2" fmla="*/ 72 w 91"/>
                <a:gd name="T3" fmla="*/ 3 h 164"/>
                <a:gd name="T4" fmla="*/ 85 w 91"/>
                <a:gd name="T5" fmla="*/ 8 h 164"/>
                <a:gd name="T6" fmla="*/ 78 w 91"/>
                <a:gd name="T7" fmla="*/ 27 h 164"/>
                <a:gd name="T8" fmla="*/ 74 w 91"/>
                <a:gd name="T9" fmla="*/ 24 h 164"/>
                <a:gd name="T10" fmla="*/ 69 w 91"/>
                <a:gd name="T11" fmla="*/ 22 h 164"/>
                <a:gd name="T12" fmla="*/ 62 w 91"/>
                <a:gd name="T13" fmla="*/ 21 h 164"/>
                <a:gd name="T14" fmla="*/ 54 w 91"/>
                <a:gd name="T15" fmla="*/ 19 h 164"/>
                <a:gd name="T16" fmla="*/ 48 w 91"/>
                <a:gd name="T17" fmla="*/ 21 h 164"/>
                <a:gd name="T18" fmla="*/ 43 w 91"/>
                <a:gd name="T19" fmla="*/ 22 h 164"/>
                <a:gd name="T20" fmla="*/ 38 w 91"/>
                <a:gd name="T21" fmla="*/ 26 h 164"/>
                <a:gd name="T22" fmla="*/ 35 w 91"/>
                <a:gd name="T23" fmla="*/ 31 h 164"/>
                <a:gd name="T24" fmla="*/ 31 w 91"/>
                <a:gd name="T25" fmla="*/ 35 h 164"/>
                <a:gd name="T26" fmla="*/ 31 w 91"/>
                <a:gd name="T27" fmla="*/ 42 h 164"/>
                <a:gd name="T28" fmla="*/ 35 w 91"/>
                <a:gd name="T29" fmla="*/ 55 h 164"/>
                <a:gd name="T30" fmla="*/ 43 w 91"/>
                <a:gd name="T31" fmla="*/ 63 h 164"/>
                <a:gd name="T32" fmla="*/ 56 w 91"/>
                <a:gd name="T33" fmla="*/ 70 h 164"/>
                <a:gd name="T34" fmla="*/ 74 w 91"/>
                <a:gd name="T35" fmla="*/ 79 h 164"/>
                <a:gd name="T36" fmla="*/ 85 w 91"/>
                <a:gd name="T37" fmla="*/ 91 h 164"/>
                <a:gd name="T38" fmla="*/ 90 w 91"/>
                <a:gd name="T39" fmla="*/ 104 h 164"/>
                <a:gd name="T40" fmla="*/ 91 w 91"/>
                <a:gd name="T41" fmla="*/ 115 h 164"/>
                <a:gd name="T42" fmla="*/ 88 w 91"/>
                <a:gd name="T43" fmla="*/ 135 h 164"/>
                <a:gd name="T44" fmla="*/ 77 w 91"/>
                <a:gd name="T45" fmla="*/ 151 h 164"/>
                <a:gd name="T46" fmla="*/ 61 w 91"/>
                <a:gd name="T47" fmla="*/ 161 h 164"/>
                <a:gd name="T48" fmla="*/ 41 w 91"/>
                <a:gd name="T49" fmla="*/ 164 h 164"/>
                <a:gd name="T50" fmla="*/ 23 w 91"/>
                <a:gd name="T51" fmla="*/ 162 h 164"/>
                <a:gd name="T52" fmla="*/ 10 w 91"/>
                <a:gd name="T53" fmla="*/ 161 h 164"/>
                <a:gd name="T54" fmla="*/ 0 w 91"/>
                <a:gd name="T55" fmla="*/ 156 h 164"/>
                <a:gd name="T56" fmla="*/ 9 w 91"/>
                <a:gd name="T57" fmla="*/ 135 h 164"/>
                <a:gd name="T58" fmla="*/ 20 w 91"/>
                <a:gd name="T59" fmla="*/ 140 h 164"/>
                <a:gd name="T60" fmla="*/ 35 w 91"/>
                <a:gd name="T61" fmla="*/ 141 h 164"/>
                <a:gd name="T62" fmla="*/ 43 w 91"/>
                <a:gd name="T63" fmla="*/ 141 h 164"/>
                <a:gd name="T64" fmla="*/ 49 w 91"/>
                <a:gd name="T65" fmla="*/ 140 h 164"/>
                <a:gd name="T66" fmla="*/ 54 w 91"/>
                <a:gd name="T67" fmla="*/ 135 h 164"/>
                <a:gd name="T68" fmla="*/ 57 w 91"/>
                <a:gd name="T69" fmla="*/ 130 h 164"/>
                <a:gd name="T70" fmla="*/ 59 w 91"/>
                <a:gd name="T71" fmla="*/ 125 h 164"/>
                <a:gd name="T72" fmla="*/ 61 w 91"/>
                <a:gd name="T73" fmla="*/ 117 h 164"/>
                <a:gd name="T74" fmla="*/ 57 w 91"/>
                <a:gd name="T75" fmla="*/ 107 h 164"/>
                <a:gd name="T76" fmla="*/ 49 w 91"/>
                <a:gd name="T77" fmla="*/ 97 h 164"/>
                <a:gd name="T78" fmla="*/ 36 w 91"/>
                <a:gd name="T79" fmla="*/ 91 h 164"/>
                <a:gd name="T80" fmla="*/ 20 w 91"/>
                <a:gd name="T81" fmla="*/ 81 h 164"/>
                <a:gd name="T82" fmla="*/ 10 w 91"/>
                <a:gd name="T83" fmla="*/ 70 h 164"/>
                <a:gd name="T84" fmla="*/ 4 w 91"/>
                <a:gd name="T85" fmla="*/ 58 h 164"/>
                <a:gd name="T86" fmla="*/ 2 w 91"/>
                <a:gd name="T87" fmla="*/ 47 h 164"/>
                <a:gd name="T88" fmla="*/ 5 w 91"/>
                <a:gd name="T89" fmla="*/ 29 h 164"/>
                <a:gd name="T90" fmla="*/ 15 w 91"/>
                <a:gd name="T91" fmla="*/ 14 h 164"/>
                <a:gd name="T92" fmla="*/ 31 w 91"/>
                <a:gd name="T93" fmla="*/ 3 h 164"/>
                <a:gd name="T94" fmla="*/ 51 w 91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1" h="164">
                  <a:moveTo>
                    <a:pt x="51" y="0"/>
                  </a:moveTo>
                  <a:lnTo>
                    <a:pt x="72" y="3"/>
                  </a:lnTo>
                  <a:lnTo>
                    <a:pt x="85" y="8"/>
                  </a:lnTo>
                  <a:lnTo>
                    <a:pt x="78" y="27"/>
                  </a:lnTo>
                  <a:lnTo>
                    <a:pt x="74" y="24"/>
                  </a:lnTo>
                  <a:lnTo>
                    <a:pt x="69" y="22"/>
                  </a:lnTo>
                  <a:lnTo>
                    <a:pt x="62" y="21"/>
                  </a:lnTo>
                  <a:lnTo>
                    <a:pt x="54" y="19"/>
                  </a:lnTo>
                  <a:lnTo>
                    <a:pt x="48" y="21"/>
                  </a:lnTo>
                  <a:lnTo>
                    <a:pt x="43" y="22"/>
                  </a:lnTo>
                  <a:lnTo>
                    <a:pt x="38" y="26"/>
                  </a:lnTo>
                  <a:lnTo>
                    <a:pt x="35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5" y="55"/>
                  </a:lnTo>
                  <a:lnTo>
                    <a:pt x="43" y="63"/>
                  </a:lnTo>
                  <a:lnTo>
                    <a:pt x="56" y="70"/>
                  </a:lnTo>
                  <a:lnTo>
                    <a:pt x="74" y="79"/>
                  </a:lnTo>
                  <a:lnTo>
                    <a:pt x="85" y="91"/>
                  </a:lnTo>
                  <a:lnTo>
                    <a:pt x="90" y="104"/>
                  </a:lnTo>
                  <a:lnTo>
                    <a:pt x="91" y="115"/>
                  </a:lnTo>
                  <a:lnTo>
                    <a:pt x="88" y="135"/>
                  </a:lnTo>
                  <a:lnTo>
                    <a:pt x="77" y="151"/>
                  </a:lnTo>
                  <a:lnTo>
                    <a:pt x="61" y="161"/>
                  </a:lnTo>
                  <a:lnTo>
                    <a:pt x="41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9" y="135"/>
                  </a:lnTo>
                  <a:lnTo>
                    <a:pt x="20" y="140"/>
                  </a:lnTo>
                  <a:lnTo>
                    <a:pt x="35" y="141"/>
                  </a:lnTo>
                  <a:lnTo>
                    <a:pt x="43" y="141"/>
                  </a:lnTo>
                  <a:lnTo>
                    <a:pt x="49" y="140"/>
                  </a:lnTo>
                  <a:lnTo>
                    <a:pt x="54" y="135"/>
                  </a:lnTo>
                  <a:lnTo>
                    <a:pt x="57" y="130"/>
                  </a:lnTo>
                  <a:lnTo>
                    <a:pt x="59" y="125"/>
                  </a:lnTo>
                  <a:lnTo>
                    <a:pt x="61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6" y="91"/>
                  </a:lnTo>
                  <a:lnTo>
                    <a:pt x="20" y="81"/>
                  </a:lnTo>
                  <a:lnTo>
                    <a:pt x="10" y="70"/>
                  </a:lnTo>
                  <a:lnTo>
                    <a:pt x="4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31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1" name="Rectangle 180"/>
            <p:cNvSpPr>
              <a:spLocks noChangeArrowheads="1"/>
            </p:cNvSpPr>
            <p:nvPr/>
          </p:nvSpPr>
          <p:spPr bwMode="auto">
            <a:xfrm>
              <a:off x="8648001" y="3256718"/>
              <a:ext cx="47294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81"/>
            <p:cNvSpPr/>
            <p:nvPr/>
          </p:nvSpPr>
          <p:spPr bwMode="auto">
            <a:xfrm>
              <a:off x="8789882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7 w 117"/>
                <a:gd name="T3" fmla="*/ 0 h 161"/>
                <a:gd name="T4" fmla="*/ 84 w 117"/>
                <a:gd name="T5" fmla="*/ 98 h 161"/>
                <a:gd name="T6" fmla="*/ 87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2 w 117"/>
                <a:gd name="T13" fmla="*/ 114 h 161"/>
                <a:gd name="T14" fmla="*/ 92 w 117"/>
                <a:gd name="T15" fmla="*/ 114 h 161"/>
                <a:gd name="T16" fmla="*/ 92 w 117"/>
                <a:gd name="T17" fmla="*/ 114 h 161"/>
                <a:gd name="T18" fmla="*/ 92 w 117"/>
                <a:gd name="T19" fmla="*/ 113 h 161"/>
                <a:gd name="T20" fmla="*/ 92 w 117"/>
                <a:gd name="T21" fmla="*/ 109 h 161"/>
                <a:gd name="T22" fmla="*/ 92 w 117"/>
                <a:gd name="T23" fmla="*/ 104 h 161"/>
                <a:gd name="T24" fmla="*/ 92 w 117"/>
                <a:gd name="T25" fmla="*/ 98 h 161"/>
                <a:gd name="T26" fmla="*/ 92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4 w 117"/>
                <a:gd name="T33" fmla="*/ 161 h 161"/>
                <a:gd name="T34" fmla="*/ 32 w 117"/>
                <a:gd name="T35" fmla="*/ 57 h 161"/>
                <a:gd name="T36" fmla="*/ 31 w 117"/>
                <a:gd name="T37" fmla="*/ 52 h 161"/>
                <a:gd name="T38" fmla="*/ 27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2 w 117"/>
                <a:gd name="T47" fmla="*/ 39 h 161"/>
                <a:gd name="T48" fmla="*/ 24 w 117"/>
                <a:gd name="T49" fmla="*/ 41 h 161"/>
                <a:gd name="T50" fmla="*/ 24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7" y="0"/>
                  </a:lnTo>
                  <a:lnTo>
                    <a:pt x="84" y="98"/>
                  </a:lnTo>
                  <a:lnTo>
                    <a:pt x="87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3"/>
                  </a:lnTo>
                  <a:lnTo>
                    <a:pt x="92" y="109"/>
                  </a:lnTo>
                  <a:lnTo>
                    <a:pt x="92" y="104"/>
                  </a:lnTo>
                  <a:lnTo>
                    <a:pt x="92" y="98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4" y="161"/>
                  </a:lnTo>
                  <a:lnTo>
                    <a:pt x="32" y="57"/>
                  </a:lnTo>
                  <a:lnTo>
                    <a:pt x="31" y="52"/>
                  </a:lnTo>
                  <a:lnTo>
                    <a:pt x="27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4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9089410" y="3256718"/>
              <a:ext cx="149766" cy="299522"/>
            </a:xfrm>
            <a:custGeom>
              <a:avLst/>
              <a:gdLst>
                <a:gd name="T0" fmla="*/ 0 w 78"/>
                <a:gd name="T1" fmla="*/ 0 h 161"/>
                <a:gd name="T2" fmla="*/ 78 w 78"/>
                <a:gd name="T3" fmla="*/ 0 h 161"/>
                <a:gd name="T4" fmla="*/ 78 w 78"/>
                <a:gd name="T5" fmla="*/ 20 h 161"/>
                <a:gd name="T6" fmla="*/ 29 w 78"/>
                <a:gd name="T7" fmla="*/ 20 h 161"/>
                <a:gd name="T8" fmla="*/ 29 w 78"/>
                <a:gd name="T9" fmla="*/ 69 h 161"/>
                <a:gd name="T10" fmla="*/ 73 w 78"/>
                <a:gd name="T11" fmla="*/ 69 h 161"/>
                <a:gd name="T12" fmla="*/ 73 w 78"/>
                <a:gd name="T13" fmla="*/ 88 h 161"/>
                <a:gd name="T14" fmla="*/ 29 w 78"/>
                <a:gd name="T15" fmla="*/ 88 h 161"/>
                <a:gd name="T16" fmla="*/ 29 w 78"/>
                <a:gd name="T17" fmla="*/ 142 h 161"/>
                <a:gd name="T18" fmla="*/ 78 w 78"/>
                <a:gd name="T19" fmla="*/ 142 h 161"/>
                <a:gd name="T20" fmla="*/ 78 w 78"/>
                <a:gd name="T21" fmla="*/ 161 h 161"/>
                <a:gd name="T22" fmla="*/ 0 w 78"/>
                <a:gd name="T23" fmla="*/ 161 h 161"/>
                <a:gd name="T24" fmla="*/ 0 w 78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61">
                  <a:moveTo>
                    <a:pt x="0" y="0"/>
                  </a:moveTo>
                  <a:lnTo>
                    <a:pt x="78" y="0"/>
                  </a:lnTo>
                  <a:lnTo>
                    <a:pt x="78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3" y="69"/>
                  </a:lnTo>
                  <a:lnTo>
                    <a:pt x="73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8" y="142"/>
                  </a:lnTo>
                  <a:lnTo>
                    <a:pt x="78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83"/>
            <p:cNvSpPr/>
            <p:nvPr/>
          </p:nvSpPr>
          <p:spPr bwMode="auto">
            <a:xfrm>
              <a:off x="9302235" y="3256718"/>
              <a:ext cx="15764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7 w 89"/>
                <a:gd name="T11" fmla="*/ 22 h 164"/>
                <a:gd name="T12" fmla="*/ 60 w 89"/>
                <a:gd name="T13" fmla="*/ 21 h 164"/>
                <a:gd name="T14" fmla="*/ 54 w 89"/>
                <a:gd name="T15" fmla="*/ 19 h 164"/>
                <a:gd name="T16" fmla="*/ 45 w 89"/>
                <a:gd name="T17" fmla="*/ 21 h 164"/>
                <a:gd name="T18" fmla="*/ 41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29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4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1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2 w 89"/>
                <a:gd name="T87" fmla="*/ 47 h 164"/>
                <a:gd name="T88" fmla="*/ 5 w 89"/>
                <a:gd name="T89" fmla="*/ 29 h 164"/>
                <a:gd name="T90" fmla="*/ 15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2"/>
                  </a:lnTo>
                  <a:lnTo>
                    <a:pt x="60" y="21"/>
                  </a:lnTo>
                  <a:lnTo>
                    <a:pt x="54" y="19"/>
                  </a:lnTo>
                  <a:lnTo>
                    <a:pt x="45" y="21"/>
                  </a:lnTo>
                  <a:lnTo>
                    <a:pt x="41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29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4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84"/>
            <p:cNvSpPr/>
            <p:nvPr/>
          </p:nvSpPr>
          <p:spPr bwMode="auto">
            <a:xfrm>
              <a:off x="9522940" y="3256718"/>
              <a:ext cx="16552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6 w 89"/>
                <a:gd name="T11" fmla="*/ 22 h 164"/>
                <a:gd name="T12" fmla="*/ 60 w 89"/>
                <a:gd name="T13" fmla="*/ 21 h 164"/>
                <a:gd name="T14" fmla="*/ 53 w 89"/>
                <a:gd name="T15" fmla="*/ 19 h 164"/>
                <a:gd name="T16" fmla="*/ 45 w 89"/>
                <a:gd name="T17" fmla="*/ 21 h 164"/>
                <a:gd name="T18" fmla="*/ 40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31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3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0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1 w 89"/>
                <a:gd name="T87" fmla="*/ 47 h 164"/>
                <a:gd name="T88" fmla="*/ 5 w 89"/>
                <a:gd name="T89" fmla="*/ 29 h 164"/>
                <a:gd name="T90" fmla="*/ 14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6" y="22"/>
                  </a:lnTo>
                  <a:lnTo>
                    <a:pt x="60" y="21"/>
                  </a:lnTo>
                  <a:lnTo>
                    <a:pt x="53" y="19"/>
                  </a:lnTo>
                  <a:lnTo>
                    <a:pt x="45" y="21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3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0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1" y="47"/>
                  </a:lnTo>
                  <a:lnTo>
                    <a:pt x="5" y="29"/>
                  </a:lnTo>
                  <a:lnTo>
                    <a:pt x="14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185"/>
            <p:cNvSpPr>
              <a:spLocks noEditPoints="1"/>
            </p:cNvSpPr>
            <p:nvPr/>
          </p:nvSpPr>
          <p:spPr bwMode="auto">
            <a:xfrm>
              <a:off x="-132897" y="1948279"/>
              <a:ext cx="465059" cy="441401"/>
            </a:xfrm>
            <a:custGeom>
              <a:avLst/>
              <a:gdLst>
                <a:gd name="T0" fmla="*/ 1 w 250"/>
                <a:gd name="T1" fmla="*/ 235 h 241"/>
                <a:gd name="T2" fmla="*/ 1 w 250"/>
                <a:gd name="T3" fmla="*/ 238 h 241"/>
                <a:gd name="T4" fmla="*/ 0 w 250"/>
                <a:gd name="T5" fmla="*/ 241 h 241"/>
                <a:gd name="T6" fmla="*/ 1 w 250"/>
                <a:gd name="T7" fmla="*/ 238 h 241"/>
                <a:gd name="T8" fmla="*/ 1 w 250"/>
                <a:gd name="T9" fmla="*/ 235 h 241"/>
                <a:gd name="T10" fmla="*/ 250 w 250"/>
                <a:gd name="T11" fmla="*/ 0 h 241"/>
                <a:gd name="T12" fmla="*/ 240 w 250"/>
                <a:gd name="T13" fmla="*/ 15 h 241"/>
                <a:gd name="T14" fmla="*/ 231 w 250"/>
                <a:gd name="T15" fmla="*/ 20 h 241"/>
                <a:gd name="T16" fmla="*/ 218 w 250"/>
                <a:gd name="T17" fmla="*/ 27 h 241"/>
                <a:gd name="T18" fmla="*/ 203 w 250"/>
                <a:gd name="T19" fmla="*/ 35 h 241"/>
                <a:gd name="T20" fmla="*/ 185 w 250"/>
                <a:gd name="T21" fmla="*/ 44 h 241"/>
                <a:gd name="T22" fmla="*/ 166 w 250"/>
                <a:gd name="T23" fmla="*/ 59 h 241"/>
                <a:gd name="T24" fmla="*/ 141 w 250"/>
                <a:gd name="T25" fmla="*/ 77 h 241"/>
                <a:gd name="T26" fmla="*/ 114 w 250"/>
                <a:gd name="T27" fmla="*/ 98 h 241"/>
                <a:gd name="T28" fmla="*/ 76 w 250"/>
                <a:gd name="T29" fmla="*/ 132 h 241"/>
                <a:gd name="T30" fmla="*/ 49 w 250"/>
                <a:gd name="T31" fmla="*/ 162 h 241"/>
                <a:gd name="T32" fmla="*/ 29 w 250"/>
                <a:gd name="T33" fmla="*/ 188 h 241"/>
                <a:gd name="T34" fmla="*/ 14 w 250"/>
                <a:gd name="T35" fmla="*/ 210 h 241"/>
                <a:gd name="T36" fmla="*/ 5 w 250"/>
                <a:gd name="T37" fmla="*/ 227 h 241"/>
                <a:gd name="T38" fmla="*/ 1 w 250"/>
                <a:gd name="T39" fmla="*/ 235 h 241"/>
                <a:gd name="T40" fmla="*/ 5 w 250"/>
                <a:gd name="T41" fmla="*/ 227 h 241"/>
                <a:gd name="T42" fmla="*/ 13 w 250"/>
                <a:gd name="T43" fmla="*/ 212 h 241"/>
                <a:gd name="T44" fmla="*/ 23 w 250"/>
                <a:gd name="T45" fmla="*/ 191 h 241"/>
                <a:gd name="T46" fmla="*/ 37 w 250"/>
                <a:gd name="T47" fmla="*/ 166 h 241"/>
                <a:gd name="T48" fmla="*/ 55 w 250"/>
                <a:gd name="T49" fmla="*/ 140 h 241"/>
                <a:gd name="T50" fmla="*/ 78 w 250"/>
                <a:gd name="T51" fmla="*/ 114 h 241"/>
                <a:gd name="T52" fmla="*/ 105 w 250"/>
                <a:gd name="T53" fmla="*/ 85 h 241"/>
                <a:gd name="T54" fmla="*/ 131 w 250"/>
                <a:gd name="T55" fmla="*/ 62 h 241"/>
                <a:gd name="T56" fmla="*/ 157 w 250"/>
                <a:gd name="T57" fmla="*/ 43 h 241"/>
                <a:gd name="T58" fmla="*/ 180 w 250"/>
                <a:gd name="T59" fmla="*/ 28 h 241"/>
                <a:gd name="T60" fmla="*/ 200 w 250"/>
                <a:gd name="T61" fmla="*/ 17 h 241"/>
                <a:gd name="T62" fmla="*/ 214 w 250"/>
                <a:gd name="T63" fmla="*/ 9 h 241"/>
                <a:gd name="T64" fmla="*/ 224 w 250"/>
                <a:gd name="T65" fmla="*/ 4 h 241"/>
                <a:gd name="T66" fmla="*/ 227 w 250"/>
                <a:gd name="T67" fmla="*/ 2 h 241"/>
                <a:gd name="T68" fmla="*/ 250 w 250"/>
                <a:gd name="T6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241">
                  <a:moveTo>
                    <a:pt x="1" y="235"/>
                  </a:moveTo>
                  <a:lnTo>
                    <a:pt x="1" y="238"/>
                  </a:lnTo>
                  <a:lnTo>
                    <a:pt x="0" y="241"/>
                  </a:lnTo>
                  <a:lnTo>
                    <a:pt x="1" y="238"/>
                  </a:lnTo>
                  <a:lnTo>
                    <a:pt x="1" y="235"/>
                  </a:lnTo>
                  <a:close/>
                  <a:moveTo>
                    <a:pt x="250" y="0"/>
                  </a:moveTo>
                  <a:lnTo>
                    <a:pt x="240" y="15"/>
                  </a:lnTo>
                  <a:lnTo>
                    <a:pt x="231" y="20"/>
                  </a:lnTo>
                  <a:lnTo>
                    <a:pt x="218" y="27"/>
                  </a:lnTo>
                  <a:lnTo>
                    <a:pt x="203" y="35"/>
                  </a:lnTo>
                  <a:lnTo>
                    <a:pt x="185" y="44"/>
                  </a:lnTo>
                  <a:lnTo>
                    <a:pt x="166" y="59"/>
                  </a:lnTo>
                  <a:lnTo>
                    <a:pt x="141" y="77"/>
                  </a:lnTo>
                  <a:lnTo>
                    <a:pt x="114" y="98"/>
                  </a:lnTo>
                  <a:lnTo>
                    <a:pt x="76" y="132"/>
                  </a:lnTo>
                  <a:lnTo>
                    <a:pt x="49" y="162"/>
                  </a:lnTo>
                  <a:lnTo>
                    <a:pt x="29" y="188"/>
                  </a:lnTo>
                  <a:lnTo>
                    <a:pt x="14" y="210"/>
                  </a:lnTo>
                  <a:lnTo>
                    <a:pt x="5" y="227"/>
                  </a:lnTo>
                  <a:lnTo>
                    <a:pt x="1" y="235"/>
                  </a:lnTo>
                  <a:lnTo>
                    <a:pt x="5" y="227"/>
                  </a:lnTo>
                  <a:lnTo>
                    <a:pt x="13" y="212"/>
                  </a:lnTo>
                  <a:lnTo>
                    <a:pt x="23" y="191"/>
                  </a:lnTo>
                  <a:lnTo>
                    <a:pt x="37" y="166"/>
                  </a:lnTo>
                  <a:lnTo>
                    <a:pt x="55" y="140"/>
                  </a:lnTo>
                  <a:lnTo>
                    <a:pt x="78" y="114"/>
                  </a:lnTo>
                  <a:lnTo>
                    <a:pt x="105" y="85"/>
                  </a:lnTo>
                  <a:lnTo>
                    <a:pt x="131" y="62"/>
                  </a:lnTo>
                  <a:lnTo>
                    <a:pt x="157" y="43"/>
                  </a:lnTo>
                  <a:lnTo>
                    <a:pt x="180" y="28"/>
                  </a:lnTo>
                  <a:lnTo>
                    <a:pt x="200" y="17"/>
                  </a:lnTo>
                  <a:lnTo>
                    <a:pt x="214" y="9"/>
                  </a:lnTo>
                  <a:lnTo>
                    <a:pt x="224" y="4"/>
                  </a:lnTo>
                  <a:lnTo>
                    <a:pt x="227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186"/>
            <p:cNvSpPr/>
            <p:nvPr/>
          </p:nvSpPr>
          <p:spPr bwMode="auto">
            <a:xfrm>
              <a:off x="-101368" y="2192624"/>
              <a:ext cx="1103524" cy="1158680"/>
            </a:xfrm>
            <a:custGeom>
              <a:avLst/>
              <a:gdLst>
                <a:gd name="T0" fmla="*/ 501 w 598"/>
                <a:gd name="T1" fmla="*/ 0 h 629"/>
                <a:gd name="T2" fmla="*/ 598 w 598"/>
                <a:gd name="T3" fmla="*/ 37 h 629"/>
                <a:gd name="T4" fmla="*/ 540 w 598"/>
                <a:gd name="T5" fmla="*/ 118 h 629"/>
                <a:gd name="T6" fmla="*/ 520 w 598"/>
                <a:gd name="T7" fmla="*/ 125 h 629"/>
                <a:gd name="T8" fmla="*/ 458 w 598"/>
                <a:gd name="T9" fmla="*/ 153 h 629"/>
                <a:gd name="T10" fmla="*/ 398 w 598"/>
                <a:gd name="T11" fmla="*/ 184 h 629"/>
                <a:gd name="T12" fmla="*/ 340 w 598"/>
                <a:gd name="T13" fmla="*/ 219 h 629"/>
                <a:gd name="T14" fmla="*/ 286 w 598"/>
                <a:gd name="T15" fmla="*/ 258 h 629"/>
                <a:gd name="T16" fmla="*/ 236 w 598"/>
                <a:gd name="T17" fmla="*/ 301 h 629"/>
                <a:gd name="T18" fmla="*/ 192 w 598"/>
                <a:gd name="T19" fmla="*/ 345 h 629"/>
                <a:gd name="T20" fmla="*/ 153 w 598"/>
                <a:gd name="T21" fmla="*/ 390 h 629"/>
                <a:gd name="T22" fmla="*/ 122 w 598"/>
                <a:gd name="T23" fmla="*/ 434 h 629"/>
                <a:gd name="T24" fmla="*/ 98 w 598"/>
                <a:gd name="T25" fmla="*/ 478 h 629"/>
                <a:gd name="T26" fmla="*/ 83 w 598"/>
                <a:gd name="T27" fmla="*/ 520 h 629"/>
                <a:gd name="T28" fmla="*/ 80 w 598"/>
                <a:gd name="T29" fmla="*/ 555 h 629"/>
                <a:gd name="T30" fmla="*/ 81 w 598"/>
                <a:gd name="T31" fmla="*/ 584 h 629"/>
                <a:gd name="T32" fmla="*/ 91 w 598"/>
                <a:gd name="T33" fmla="*/ 608 h 629"/>
                <a:gd name="T34" fmla="*/ 107 w 598"/>
                <a:gd name="T35" fmla="*/ 629 h 629"/>
                <a:gd name="T36" fmla="*/ 89 w 598"/>
                <a:gd name="T37" fmla="*/ 613 h 629"/>
                <a:gd name="T38" fmla="*/ 75 w 598"/>
                <a:gd name="T39" fmla="*/ 598 h 629"/>
                <a:gd name="T40" fmla="*/ 62 w 598"/>
                <a:gd name="T41" fmla="*/ 585 h 629"/>
                <a:gd name="T42" fmla="*/ 50 w 598"/>
                <a:gd name="T43" fmla="*/ 571 h 629"/>
                <a:gd name="T44" fmla="*/ 36 w 598"/>
                <a:gd name="T45" fmla="*/ 553 h 629"/>
                <a:gd name="T46" fmla="*/ 20 w 598"/>
                <a:gd name="T47" fmla="*/ 530 h 629"/>
                <a:gd name="T48" fmla="*/ 13 w 598"/>
                <a:gd name="T49" fmla="*/ 520 h 629"/>
                <a:gd name="T50" fmla="*/ 5 w 598"/>
                <a:gd name="T51" fmla="*/ 499 h 629"/>
                <a:gd name="T52" fmla="*/ 0 w 598"/>
                <a:gd name="T53" fmla="*/ 478 h 629"/>
                <a:gd name="T54" fmla="*/ 0 w 598"/>
                <a:gd name="T55" fmla="*/ 454 h 629"/>
                <a:gd name="T56" fmla="*/ 3 w 598"/>
                <a:gd name="T57" fmla="*/ 426 h 629"/>
                <a:gd name="T58" fmla="*/ 20 w 598"/>
                <a:gd name="T59" fmla="*/ 380 h 629"/>
                <a:gd name="T60" fmla="*/ 42 w 598"/>
                <a:gd name="T61" fmla="*/ 335 h 629"/>
                <a:gd name="T62" fmla="*/ 76 w 598"/>
                <a:gd name="T63" fmla="*/ 289 h 629"/>
                <a:gd name="T64" fmla="*/ 115 w 598"/>
                <a:gd name="T65" fmla="*/ 242 h 629"/>
                <a:gd name="T66" fmla="*/ 163 w 598"/>
                <a:gd name="T67" fmla="*/ 197 h 629"/>
                <a:gd name="T68" fmla="*/ 213 w 598"/>
                <a:gd name="T69" fmla="*/ 154 h 629"/>
                <a:gd name="T70" fmla="*/ 270 w 598"/>
                <a:gd name="T71" fmla="*/ 112 h 629"/>
                <a:gd name="T72" fmla="*/ 330 w 598"/>
                <a:gd name="T73" fmla="*/ 76 h 629"/>
                <a:gd name="T74" fmla="*/ 393 w 598"/>
                <a:gd name="T75" fmla="*/ 42 h 629"/>
                <a:gd name="T76" fmla="*/ 457 w 598"/>
                <a:gd name="T77" fmla="*/ 14 h 629"/>
                <a:gd name="T78" fmla="*/ 501 w 598"/>
                <a:gd name="T7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8" h="629">
                  <a:moveTo>
                    <a:pt x="501" y="0"/>
                  </a:moveTo>
                  <a:lnTo>
                    <a:pt x="598" y="37"/>
                  </a:lnTo>
                  <a:lnTo>
                    <a:pt x="540" y="118"/>
                  </a:lnTo>
                  <a:lnTo>
                    <a:pt x="520" y="125"/>
                  </a:lnTo>
                  <a:lnTo>
                    <a:pt x="458" y="153"/>
                  </a:lnTo>
                  <a:lnTo>
                    <a:pt x="398" y="184"/>
                  </a:lnTo>
                  <a:lnTo>
                    <a:pt x="340" y="219"/>
                  </a:lnTo>
                  <a:lnTo>
                    <a:pt x="286" y="258"/>
                  </a:lnTo>
                  <a:lnTo>
                    <a:pt x="236" y="301"/>
                  </a:lnTo>
                  <a:lnTo>
                    <a:pt x="192" y="345"/>
                  </a:lnTo>
                  <a:lnTo>
                    <a:pt x="153" y="390"/>
                  </a:lnTo>
                  <a:lnTo>
                    <a:pt x="122" y="434"/>
                  </a:lnTo>
                  <a:lnTo>
                    <a:pt x="98" y="478"/>
                  </a:lnTo>
                  <a:lnTo>
                    <a:pt x="83" y="520"/>
                  </a:lnTo>
                  <a:lnTo>
                    <a:pt x="80" y="555"/>
                  </a:lnTo>
                  <a:lnTo>
                    <a:pt x="81" y="584"/>
                  </a:lnTo>
                  <a:lnTo>
                    <a:pt x="91" y="608"/>
                  </a:lnTo>
                  <a:lnTo>
                    <a:pt x="107" y="629"/>
                  </a:lnTo>
                  <a:lnTo>
                    <a:pt x="89" y="613"/>
                  </a:lnTo>
                  <a:lnTo>
                    <a:pt x="75" y="598"/>
                  </a:lnTo>
                  <a:lnTo>
                    <a:pt x="62" y="585"/>
                  </a:lnTo>
                  <a:lnTo>
                    <a:pt x="50" y="571"/>
                  </a:lnTo>
                  <a:lnTo>
                    <a:pt x="36" y="553"/>
                  </a:lnTo>
                  <a:lnTo>
                    <a:pt x="20" y="530"/>
                  </a:lnTo>
                  <a:lnTo>
                    <a:pt x="13" y="520"/>
                  </a:lnTo>
                  <a:lnTo>
                    <a:pt x="5" y="499"/>
                  </a:lnTo>
                  <a:lnTo>
                    <a:pt x="0" y="478"/>
                  </a:lnTo>
                  <a:lnTo>
                    <a:pt x="0" y="454"/>
                  </a:lnTo>
                  <a:lnTo>
                    <a:pt x="3" y="426"/>
                  </a:lnTo>
                  <a:lnTo>
                    <a:pt x="20" y="380"/>
                  </a:lnTo>
                  <a:lnTo>
                    <a:pt x="42" y="335"/>
                  </a:lnTo>
                  <a:lnTo>
                    <a:pt x="76" y="289"/>
                  </a:lnTo>
                  <a:lnTo>
                    <a:pt x="115" y="242"/>
                  </a:lnTo>
                  <a:lnTo>
                    <a:pt x="163" y="197"/>
                  </a:lnTo>
                  <a:lnTo>
                    <a:pt x="213" y="154"/>
                  </a:lnTo>
                  <a:lnTo>
                    <a:pt x="270" y="112"/>
                  </a:lnTo>
                  <a:lnTo>
                    <a:pt x="330" y="76"/>
                  </a:lnTo>
                  <a:lnTo>
                    <a:pt x="393" y="42"/>
                  </a:lnTo>
                  <a:lnTo>
                    <a:pt x="457" y="1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87"/>
            <p:cNvSpPr/>
            <p:nvPr/>
          </p:nvSpPr>
          <p:spPr bwMode="auto">
            <a:xfrm>
              <a:off x="-195956" y="2121687"/>
              <a:ext cx="520233" cy="803980"/>
            </a:xfrm>
            <a:custGeom>
              <a:avLst/>
              <a:gdLst>
                <a:gd name="T0" fmla="*/ 223 w 281"/>
                <a:gd name="T1" fmla="*/ 0 h 433"/>
                <a:gd name="T2" fmla="*/ 281 w 281"/>
                <a:gd name="T3" fmla="*/ 12 h 433"/>
                <a:gd name="T4" fmla="*/ 267 w 281"/>
                <a:gd name="T5" fmla="*/ 70 h 433"/>
                <a:gd name="T6" fmla="*/ 213 w 281"/>
                <a:gd name="T7" fmla="*/ 110 h 433"/>
                <a:gd name="T8" fmla="*/ 164 w 281"/>
                <a:gd name="T9" fmla="*/ 150 h 433"/>
                <a:gd name="T10" fmla="*/ 120 w 281"/>
                <a:gd name="T11" fmla="*/ 194 h 433"/>
                <a:gd name="T12" fmla="*/ 83 w 281"/>
                <a:gd name="T13" fmla="*/ 238 h 433"/>
                <a:gd name="T14" fmla="*/ 52 w 281"/>
                <a:gd name="T15" fmla="*/ 282 h 433"/>
                <a:gd name="T16" fmla="*/ 29 w 281"/>
                <a:gd name="T17" fmla="*/ 326 h 433"/>
                <a:gd name="T18" fmla="*/ 15 w 281"/>
                <a:gd name="T19" fmla="*/ 367 h 433"/>
                <a:gd name="T20" fmla="*/ 11 w 281"/>
                <a:gd name="T21" fmla="*/ 402 h 433"/>
                <a:gd name="T22" fmla="*/ 15 w 281"/>
                <a:gd name="T23" fmla="*/ 433 h 433"/>
                <a:gd name="T24" fmla="*/ 10 w 281"/>
                <a:gd name="T25" fmla="*/ 415 h 433"/>
                <a:gd name="T26" fmla="*/ 7 w 281"/>
                <a:gd name="T27" fmla="*/ 393 h 433"/>
                <a:gd name="T28" fmla="*/ 3 w 281"/>
                <a:gd name="T29" fmla="*/ 376 h 433"/>
                <a:gd name="T30" fmla="*/ 2 w 281"/>
                <a:gd name="T31" fmla="*/ 363 h 433"/>
                <a:gd name="T32" fmla="*/ 2 w 281"/>
                <a:gd name="T33" fmla="*/ 350 h 433"/>
                <a:gd name="T34" fmla="*/ 0 w 281"/>
                <a:gd name="T35" fmla="*/ 334 h 433"/>
                <a:gd name="T36" fmla="*/ 0 w 281"/>
                <a:gd name="T37" fmla="*/ 308 h 433"/>
                <a:gd name="T38" fmla="*/ 2 w 281"/>
                <a:gd name="T39" fmla="*/ 280 h 433"/>
                <a:gd name="T40" fmla="*/ 3 w 281"/>
                <a:gd name="T41" fmla="*/ 271 h 433"/>
                <a:gd name="T42" fmla="*/ 5 w 281"/>
                <a:gd name="T43" fmla="*/ 261 h 433"/>
                <a:gd name="T44" fmla="*/ 18 w 281"/>
                <a:gd name="T45" fmla="*/ 223 h 433"/>
                <a:gd name="T46" fmla="*/ 37 w 281"/>
                <a:gd name="T47" fmla="*/ 186 h 433"/>
                <a:gd name="T48" fmla="*/ 63 w 281"/>
                <a:gd name="T49" fmla="*/ 147 h 433"/>
                <a:gd name="T50" fmla="*/ 96 w 281"/>
                <a:gd name="T51" fmla="*/ 110 h 433"/>
                <a:gd name="T52" fmla="*/ 135 w 281"/>
                <a:gd name="T53" fmla="*/ 70 h 433"/>
                <a:gd name="T54" fmla="*/ 177 w 281"/>
                <a:gd name="T55" fmla="*/ 35 h 433"/>
                <a:gd name="T56" fmla="*/ 223 w 281"/>
                <a:gd name="T5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1" h="433">
                  <a:moveTo>
                    <a:pt x="223" y="0"/>
                  </a:moveTo>
                  <a:lnTo>
                    <a:pt x="281" y="12"/>
                  </a:lnTo>
                  <a:lnTo>
                    <a:pt x="267" y="70"/>
                  </a:lnTo>
                  <a:lnTo>
                    <a:pt x="213" y="110"/>
                  </a:lnTo>
                  <a:lnTo>
                    <a:pt x="164" y="150"/>
                  </a:lnTo>
                  <a:lnTo>
                    <a:pt x="120" y="194"/>
                  </a:lnTo>
                  <a:lnTo>
                    <a:pt x="83" y="238"/>
                  </a:lnTo>
                  <a:lnTo>
                    <a:pt x="52" y="282"/>
                  </a:lnTo>
                  <a:lnTo>
                    <a:pt x="29" y="326"/>
                  </a:lnTo>
                  <a:lnTo>
                    <a:pt x="15" y="367"/>
                  </a:lnTo>
                  <a:lnTo>
                    <a:pt x="11" y="402"/>
                  </a:lnTo>
                  <a:lnTo>
                    <a:pt x="15" y="433"/>
                  </a:lnTo>
                  <a:lnTo>
                    <a:pt x="10" y="415"/>
                  </a:lnTo>
                  <a:lnTo>
                    <a:pt x="7" y="393"/>
                  </a:lnTo>
                  <a:lnTo>
                    <a:pt x="3" y="376"/>
                  </a:lnTo>
                  <a:lnTo>
                    <a:pt x="2" y="363"/>
                  </a:lnTo>
                  <a:lnTo>
                    <a:pt x="2" y="350"/>
                  </a:lnTo>
                  <a:lnTo>
                    <a:pt x="0" y="334"/>
                  </a:lnTo>
                  <a:lnTo>
                    <a:pt x="0" y="308"/>
                  </a:lnTo>
                  <a:lnTo>
                    <a:pt x="2" y="280"/>
                  </a:lnTo>
                  <a:lnTo>
                    <a:pt x="3" y="271"/>
                  </a:lnTo>
                  <a:lnTo>
                    <a:pt x="5" y="261"/>
                  </a:lnTo>
                  <a:lnTo>
                    <a:pt x="18" y="223"/>
                  </a:lnTo>
                  <a:lnTo>
                    <a:pt x="37" y="186"/>
                  </a:lnTo>
                  <a:lnTo>
                    <a:pt x="63" y="147"/>
                  </a:lnTo>
                  <a:lnTo>
                    <a:pt x="96" y="110"/>
                  </a:lnTo>
                  <a:lnTo>
                    <a:pt x="135" y="70"/>
                  </a:lnTo>
                  <a:lnTo>
                    <a:pt x="177" y="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88"/>
            <p:cNvSpPr/>
            <p:nvPr/>
          </p:nvSpPr>
          <p:spPr bwMode="auto">
            <a:xfrm>
              <a:off x="213924" y="2649789"/>
              <a:ext cx="851290" cy="898566"/>
            </a:xfrm>
            <a:custGeom>
              <a:avLst/>
              <a:gdLst>
                <a:gd name="T0" fmla="*/ 356 w 462"/>
                <a:gd name="T1" fmla="*/ 0 h 490"/>
                <a:gd name="T2" fmla="*/ 462 w 462"/>
                <a:gd name="T3" fmla="*/ 28 h 490"/>
                <a:gd name="T4" fmla="*/ 408 w 462"/>
                <a:gd name="T5" fmla="*/ 116 h 490"/>
                <a:gd name="T6" fmla="*/ 356 w 462"/>
                <a:gd name="T7" fmla="*/ 142 h 490"/>
                <a:gd name="T8" fmla="*/ 307 w 462"/>
                <a:gd name="T9" fmla="*/ 171 h 490"/>
                <a:gd name="T10" fmla="*/ 262 w 462"/>
                <a:gd name="T11" fmla="*/ 203 h 490"/>
                <a:gd name="T12" fmla="*/ 221 w 462"/>
                <a:gd name="T13" fmla="*/ 239 h 490"/>
                <a:gd name="T14" fmla="*/ 185 w 462"/>
                <a:gd name="T15" fmla="*/ 277 h 490"/>
                <a:gd name="T16" fmla="*/ 156 w 462"/>
                <a:gd name="T17" fmla="*/ 314 h 490"/>
                <a:gd name="T18" fmla="*/ 135 w 462"/>
                <a:gd name="T19" fmla="*/ 351 h 490"/>
                <a:gd name="T20" fmla="*/ 122 w 462"/>
                <a:gd name="T21" fmla="*/ 387 h 490"/>
                <a:gd name="T22" fmla="*/ 119 w 462"/>
                <a:gd name="T23" fmla="*/ 417 h 490"/>
                <a:gd name="T24" fmla="*/ 124 w 462"/>
                <a:gd name="T25" fmla="*/ 439 h 490"/>
                <a:gd name="T26" fmla="*/ 133 w 462"/>
                <a:gd name="T27" fmla="*/ 459 h 490"/>
                <a:gd name="T28" fmla="*/ 151 w 462"/>
                <a:gd name="T29" fmla="*/ 475 h 490"/>
                <a:gd name="T30" fmla="*/ 174 w 462"/>
                <a:gd name="T31" fmla="*/ 485 h 490"/>
                <a:gd name="T32" fmla="*/ 202 w 462"/>
                <a:gd name="T33" fmla="*/ 490 h 490"/>
                <a:gd name="T34" fmla="*/ 190 w 462"/>
                <a:gd name="T35" fmla="*/ 490 h 490"/>
                <a:gd name="T36" fmla="*/ 179 w 462"/>
                <a:gd name="T37" fmla="*/ 488 h 490"/>
                <a:gd name="T38" fmla="*/ 158 w 462"/>
                <a:gd name="T39" fmla="*/ 485 h 490"/>
                <a:gd name="T40" fmla="*/ 141 w 462"/>
                <a:gd name="T41" fmla="*/ 482 h 490"/>
                <a:gd name="T42" fmla="*/ 125 w 462"/>
                <a:gd name="T43" fmla="*/ 478 h 490"/>
                <a:gd name="T44" fmla="*/ 109 w 462"/>
                <a:gd name="T45" fmla="*/ 473 h 490"/>
                <a:gd name="T46" fmla="*/ 88 w 462"/>
                <a:gd name="T47" fmla="*/ 469 h 490"/>
                <a:gd name="T48" fmla="*/ 73 w 462"/>
                <a:gd name="T49" fmla="*/ 462 h 490"/>
                <a:gd name="T50" fmla="*/ 57 w 462"/>
                <a:gd name="T51" fmla="*/ 456 h 490"/>
                <a:gd name="T52" fmla="*/ 33 w 462"/>
                <a:gd name="T53" fmla="*/ 443 h 490"/>
                <a:gd name="T54" fmla="*/ 15 w 462"/>
                <a:gd name="T55" fmla="*/ 423 h 490"/>
                <a:gd name="T56" fmla="*/ 3 w 462"/>
                <a:gd name="T57" fmla="*/ 400 h 490"/>
                <a:gd name="T58" fmla="*/ 0 w 462"/>
                <a:gd name="T59" fmla="*/ 371 h 490"/>
                <a:gd name="T60" fmla="*/ 3 w 462"/>
                <a:gd name="T61" fmla="*/ 338 h 490"/>
                <a:gd name="T62" fmla="*/ 18 w 462"/>
                <a:gd name="T63" fmla="*/ 298 h 490"/>
                <a:gd name="T64" fmla="*/ 39 w 462"/>
                <a:gd name="T65" fmla="*/ 257 h 490"/>
                <a:gd name="T66" fmla="*/ 68 w 462"/>
                <a:gd name="T67" fmla="*/ 216 h 490"/>
                <a:gd name="T68" fmla="*/ 106 w 462"/>
                <a:gd name="T69" fmla="*/ 174 h 490"/>
                <a:gd name="T70" fmla="*/ 148 w 462"/>
                <a:gd name="T71" fmla="*/ 135 h 490"/>
                <a:gd name="T72" fmla="*/ 193 w 462"/>
                <a:gd name="T73" fmla="*/ 96 h 490"/>
                <a:gd name="T74" fmla="*/ 245 w 462"/>
                <a:gd name="T75" fmla="*/ 60 h 490"/>
                <a:gd name="T76" fmla="*/ 299 w 462"/>
                <a:gd name="T77" fmla="*/ 28 h 490"/>
                <a:gd name="T78" fmla="*/ 356 w 462"/>
                <a:gd name="T7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2" h="490">
                  <a:moveTo>
                    <a:pt x="356" y="0"/>
                  </a:moveTo>
                  <a:lnTo>
                    <a:pt x="462" y="28"/>
                  </a:lnTo>
                  <a:lnTo>
                    <a:pt x="408" y="116"/>
                  </a:lnTo>
                  <a:lnTo>
                    <a:pt x="356" y="142"/>
                  </a:lnTo>
                  <a:lnTo>
                    <a:pt x="307" y="171"/>
                  </a:lnTo>
                  <a:lnTo>
                    <a:pt x="262" y="203"/>
                  </a:lnTo>
                  <a:lnTo>
                    <a:pt x="221" y="239"/>
                  </a:lnTo>
                  <a:lnTo>
                    <a:pt x="185" y="277"/>
                  </a:lnTo>
                  <a:lnTo>
                    <a:pt x="156" y="314"/>
                  </a:lnTo>
                  <a:lnTo>
                    <a:pt x="135" y="351"/>
                  </a:lnTo>
                  <a:lnTo>
                    <a:pt x="122" y="387"/>
                  </a:lnTo>
                  <a:lnTo>
                    <a:pt x="119" y="417"/>
                  </a:lnTo>
                  <a:lnTo>
                    <a:pt x="124" y="439"/>
                  </a:lnTo>
                  <a:lnTo>
                    <a:pt x="133" y="459"/>
                  </a:lnTo>
                  <a:lnTo>
                    <a:pt x="151" y="475"/>
                  </a:lnTo>
                  <a:lnTo>
                    <a:pt x="174" y="485"/>
                  </a:lnTo>
                  <a:lnTo>
                    <a:pt x="202" y="490"/>
                  </a:lnTo>
                  <a:lnTo>
                    <a:pt x="190" y="490"/>
                  </a:lnTo>
                  <a:lnTo>
                    <a:pt x="179" y="488"/>
                  </a:lnTo>
                  <a:lnTo>
                    <a:pt x="158" y="485"/>
                  </a:lnTo>
                  <a:lnTo>
                    <a:pt x="141" y="482"/>
                  </a:lnTo>
                  <a:lnTo>
                    <a:pt x="125" y="478"/>
                  </a:lnTo>
                  <a:lnTo>
                    <a:pt x="109" y="473"/>
                  </a:lnTo>
                  <a:lnTo>
                    <a:pt x="88" y="469"/>
                  </a:lnTo>
                  <a:lnTo>
                    <a:pt x="73" y="462"/>
                  </a:lnTo>
                  <a:lnTo>
                    <a:pt x="57" y="456"/>
                  </a:lnTo>
                  <a:lnTo>
                    <a:pt x="33" y="443"/>
                  </a:lnTo>
                  <a:lnTo>
                    <a:pt x="15" y="423"/>
                  </a:lnTo>
                  <a:lnTo>
                    <a:pt x="3" y="400"/>
                  </a:lnTo>
                  <a:lnTo>
                    <a:pt x="0" y="371"/>
                  </a:lnTo>
                  <a:lnTo>
                    <a:pt x="3" y="338"/>
                  </a:lnTo>
                  <a:lnTo>
                    <a:pt x="18" y="298"/>
                  </a:lnTo>
                  <a:lnTo>
                    <a:pt x="39" y="257"/>
                  </a:lnTo>
                  <a:lnTo>
                    <a:pt x="68" y="216"/>
                  </a:lnTo>
                  <a:lnTo>
                    <a:pt x="106" y="174"/>
                  </a:lnTo>
                  <a:lnTo>
                    <a:pt x="148" y="135"/>
                  </a:lnTo>
                  <a:lnTo>
                    <a:pt x="193" y="96"/>
                  </a:lnTo>
                  <a:lnTo>
                    <a:pt x="245" y="60"/>
                  </a:lnTo>
                  <a:lnTo>
                    <a:pt x="299" y="28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89"/>
            <p:cNvSpPr/>
            <p:nvPr/>
          </p:nvSpPr>
          <p:spPr bwMode="auto">
            <a:xfrm>
              <a:off x="639569" y="3075426"/>
              <a:ext cx="465059" cy="457165"/>
            </a:xfrm>
            <a:custGeom>
              <a:avLst/>
              <a:gdLst>
                <a:gd name="T0" fmla="*/ 172 w 252"/>
                <a:gd name="T1" fmla="*/ 0 h 251"/>
                <a:gd name="T2" fmla="*/ 252 w 252"/>
                <a:gd name="T3" fmla="*/ 16 h 251"/>
                <a:gd name="T4" fmla="*/ 218 w 252"/>
                <a:gd name="T5" fmla="*/ 88 h 251"/>
                <a:gd name="T6" fmla="*/ 193 w 252"/>
                <a:gd name="T7" fmla="*/ 101 h 251"/>
                <a:gd name="T8" fmla="*/ 170 w 252"/>
                <a:gd name="T9" fmla="*/ 117 h 251"/>
                <a:gd name="T10" fmla="*/ 153 w 252"/>
                <a:gd name="T11" fmla="*/ 133 h 251"/>
                <a:gd name="T12" fmla="*/ 140 w 252"/>
                <a:gd name="T13" fmla="*/ 153 h 251"/>
                <a:gd name="T14" fmla="*/ 131 w 252"/>
                <a:gd name="T15" fmla="*/ 171 h 251"/>
                <a:gd name="T16" fmla="*/ 131 w 252"/>
                <a:gd name="T17" fmla="*/ 171 h 251"/>
                <a:gd name="T18" fmla="*/ 131 w 252"/>
                <a:gd name="T19" fmla="*/ 171 h 251"/>
                <a:gd name="T20" fmla="*/ 130 w 252"/>
                <a:gd name="T21" fmla="*/ 177 h 251"/>
                <a:gd name="T22" fmla="*/ 130 w 252"/>
                <a:gd name="T23" fmla="*/ 184 h 251"/>
                <a:gd name="T24" fmla="*/ 131 w 252"/>
                <a:gd name="T25" fmla="*/ 189 h 251"/>
                <a:gd name="T26" fmla="*/ 133 w 252"/>
                <a:gd name="T27" fmla="*/ 192 h 251"/>
                <a:gd name="T28" fmla="*/ 143 w 252"/>
                <a:gd name="T29" fmla="*/ 203 h 251"/>
                <a:gd name="T30" fmla="*/ 159 w 252"/>
                <a:gd name="T31" fmla="*/ 210 h 251"/>
                <a:gd name="T32" fmla="*/ 177 w 252"/>
                <a:gd name="T33" fmla="*/ 215 h 251"/>
                <a:gd name="T34" fmla="*/ 201 w 252"/>
                <a:gd name="T35" fmla="*/ 215 h 251"/>
                <a:gd name="T36" fmla="*/ 198 w 252"/>
                <a:gd name="T37" fmla="*/ 216 h 251"/>
                <a:gd name="T38" fmla="*/ 185 w 252"/>
                <a:gd name="T39" fmla="*/ 221 h 251"/>
                <a:gd name="T40" fmla="*/ 177 w 252"/>
                <a:gd name="T41" fmla="*/ 226 h 251"/>
                <a:gd name="T42" fmla="*/ 170 w 252"/>
                <a:gd name="T43" fmla="*/ 228 h 251"/>
                <a:gd name="T44" fmla="*/ 164 w 252"/>
                <a:gd name="T45" fmla="*/ 231 h 251"/>
                <a:gd name="T46" fmla="*/ 162 w 252"/>
                <a:gd name="T47" fmla="*/ 231 h 251"/>
                <a:gd name="T48" fmla="*/ 125 w 252"/>
                <a:gd name="T49" fmla="*/ 242 h 251"/>
                <a:gd name="T50" fmla="*/ 91 w 252"/>
                <a:gd name="T51" fmla="*/ 249 h 251"/>
                <a:gd name="T52" fmla="*/ 62 w 252"/>
                <a:gd name="T53" fmla="*/ 251 h 251"/>
                <a:gd name="T54" fmla="*/ 37 w 252"/>
                <a:gd name="T55" fmla="*/ 246 h 251"/>
                <a:gd name="T56" fmla="*/ 18 w 252"/>
                <a:gd name="T57" fmla="*/ 236 h 251"/>
                <a:gd name="T58" fmla="*/ 5 w 252"/>
                <a:gd name="T59" fmla="*/ 221 h 251"/>
                <a:gd name="T60" fmla="*/ 0 w 252"/>
                <a:gd name="T61" fmla="*/ 200 h 251"/>
                <a:gd name="T62" fmla="*/ 1 w 252"/>
                <a:gd name="T63" fmla="*/ 177 h 251"/>
                <a:gd name="T64" fmla="*/ 13 w 252"/>
                <a:gd name="T65" fmla="*/ 146 h 251"/>
                <a:gd name="T66" fmla="*/ 34 w 252"/>
                <a:gd name="T67" fmla="*/ 116 h 251"/>
                <a:gd name="T68" fmla="*/ 60 w 252"/>
                <a:gd name="T69" fmla="*/ 83 h 251"/>
                <a:gd name="T70" fmla="*/ 94 w 252"/>
                <a:gd name="T71" fmla="*/ 52 h 251"/>
                <a:gd name="T72" fmla="*/ 131 w 252"/>
                <a:gd name="T73" fmla="*/ 24 h 251"/>
                <a:gd name="T74" fmla="*/ 172 w 252"/>
                <a:gd name="T7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251">
                  <a:moveTo>
                    <a:pt x="172" y="0"/>
                  </a:moveTo>
                  <a:lnTo>
                    <a:pt x="252" y="16"/>
                  </a:lnTo>
                  <a:lnTo>
                    <a:pt x="218" y="88"/>
                  </a:lnTo>
                  <a:lnTo>
                    <a:pt x="193" y="101"/>
                  </a:lnTo>
                  <a:lnTo>
                    <a:pt x="170" y="117"/>
                  </a:lnTo>
                  <a:lnTo>
                    <a:pt x="153" y="133"/>
                  </a:lnTo>
                  <a:lnTo>
                    <a:pt x="140" y="153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0" y="177"/>
                  </a:lnTo>
                  <a:lnTo>
                    <a:pt x="130" y="184"/>
                  </a:lnTo>
                  <a:lnTo>
                    <a:pt x="131" y="189"/>
                  </a:lnTo>
                  <a:lnTo>
                    <a:pt x="133" y="192"/>
                  </a:lnTo>
                  <a:lnTo>
                    <a:pt x="143" y="203"/>
                  </a:lnTo>
                  <a:lnTo>
                    <a:pt x="159" y="210"/>
                  </a:lnTo>
                  <a:lnTo>
                    <a:pt x="177" y="215"/>
                  </a:lnTo>
                  <a:lnTo>
                    <a:pt x="201" y="215"/>
                  </a:lnTo>
                  <a:lnTo>
                    <a:pt x="198" y="216"/>
                  </a:lnTo>
                  <a:lnTo>
                    <a:pt x="185" y="221"/>
                  </a:lnTo>
                  <a:lnTo>
                    <a:pt x="177" y="226"/>
                  </a:lnTo>
                  <a:lnTo>
                    <a:pt x="170" y="228"/>
                  </a:lnTo>
                  <a:lnTo>
                    <a:pt x="164" y="231"/>
                  </a:lnTo>
                  <a:lnTo>
                    <a:pt x="162" y="231"/>
                  </a:lnTo>
                  <a:lnTo>
                    <a:pt x="125" y="242"/>
                  </a:lnTo>
                  <a:lnTo>
                    <a:pt x="91" y="249"/>
                  </a:lnTo>
                  <a:lnTo>
                    <a:pt x="62" y="251"/>
                  </a:lnTo>
                  <a:lnTo>
                    <a:pt x="37" y="246"/>
                  </a:lnTo>
                  <a:lnTo>
                    <a:pt x="18" y="236"/>
                  </a:lnTo>
                  <a:lnTo>
                    <a:pt x="5" y="221"/>
                  </a:lnTo>
                  <a:lnTo>
                    <a:pt x="0" y="200"/>
                  </a:lnTo>
                  <a:lnTo>
                    <a:pt x="1" y="177"/>
                  </a:lnTo>
                  <a:lnTo>
                    <a:pt x="13" y="146"/>
                  </a:lnTo>
                  <a:lnTo>
                    <a:pt x="34" y="116"/>
                  </a:lnTo>
                  <a:lnTo>
                    <a:pt x="60" y="83"/>
                  </a:lnTo>
                  <a:lnTo>
                    <a:pt x="94" y="52"/>
                  </a:lnTo>
                  <a:lnTo>
                    <a:pt x="131" y="2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1393194" y="-59455"/>
            <a:ext cx="30556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6600" dirty="0" err="1" smtClean="0">
                <a:solidFill>
                  <a:schemeClr val="bg1"/>
                </a:solidFill>
                <a:latin typeface="Arial" panose="020B0604020202020204" pitchFamily="34" charset="0"/>
                <a:ea typeface="Dax" charset="0"/>
                <a:cs typeface="Arial" panose="020B0604020202020204" pitchFamily="34" charset="0"/>
              </a:rPr>
              <a:t>Devops</a:t>
            </a:r>
            <a:endParaRPr lang="es-CO" sz="6600" dirty="0" smtClean="0">
              <a:solidFill>
                <a:schemeClr val="bg1"/>
              </a:solidFill>
              <a:latin typeface="Arial" panose="020B0604020202020204" pitchFamily="34" charset="0"/>
              <a:ea typeface="Dax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6491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0" y="0"/>
            <a:ext cx="12192000" cy="1128098"/>
          </a:xfrm>
          <a:prstGeom prst="rect">
            <a:avLst/>
          </a:prstGeom>
          <a:solidFill>
            <a:srgbClr val="1F2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32" y="6509699"/>
            <a:ext cx="1215312" cy="279522"/>
          </a:xfrm>
          <a:prstGeom prst="rect">
            <a:avLst/>
          </a:prstGeom>
        </p:spPr>
      </p:pic>
      <p:grpSp>
        <p:nvGrpSpPr>
          <p:cNvPr id="18" name="Grupo 4"/>
          <p:cNvGrpSpPr>
            <a:grpSpLocks noChangeAspect="1"/>
          </p:cNvGrpSpPr>
          <p:nvPr/>
        </p:nvGrpSpPr>
        <p:grpSpPr bwMode="auto">
          <a:xfrm>
            <a:off x="6829612" y="160071"/>
            <a:ext cx="3495224" cy="746986"/>
            <a:chOff x="-195956" y="1443821"/>
            <a:chExt cx="9884422" cy="2112419"/>
          </a:xfrm>
        </p:grpSpPr>
        <p:sp>
          <p:nvSpPr>
            <p:cNvPr id="19" name="Freeform 156"/>
            <p:cNvSpPr/>
            <p:nvPr/>
          </p:nvSpPr>
          <p:spPr bwMode="auto">
            <a:xfrm>
              <a:off x="1333213" y="1900986"/>
              <a:ext cx="764587" cy="1056210"/>
            </a:xfrm>
            <a:custGeom>
              <a:avLst/>
              <a:gdLst>
                <a:gd name="T0" fmla="*/ 281 w 413"/>
                <a:gd name="T1" fmla="*/ 3 h 573"/>
                <a:gd name="T2" fmla="*/ 359 w 413"/>
                <a:gd name="T3" fmla="*/ 19 h 573"/>
                <a:gd name="T4" fmla="*/ 359 w 413"/>
                <a:gd name="T5" fmla="*/ 150 h 573"/>
                <a:gd name="T6" fmla="*/ 309 w 413"/>
                <a:gd name="T7" fmla="*/ 128 h 573"/>
                <a:gd name="T8" fmla="*/ 240 w 413"/>
                <a:gd name="T9" fmla="*/ 119 h 573"/>
                <a:gd name="T10" fmla="*/ 193 w 413"/>
                <a:gd name="T11" fmla="*/ 130 h 573"/>
                <a:gd name="T12" fmla="*/ 177 w 413"/>
                <a:gd name="T13" fmla="*/ 163 h 573"/>
                <a:gd name="T14" fmla="*/ 185 w 413"/>
                <a:gd name="T15" fmla="*/ 185 h 573"/>
                <a:gd name="T16" fmla="*/ 213 w 413"/>
                <a:gd name="T17" fmla="*/ 205 h 573"/>
                <a:gd name="T18" fmla="*/ 265 w 413"/>
                <a:gd name="T19" fmla="*/ 226 h 573"/>
                <a:gd name="T20" fmla="*/ 339 w 413"/>
                <a:gd name="T21" fmla="*/ 260 h 573"/>
                <a:gd name="T22" fmla="*/ 387 w 413"/>
                <a:gd name="T23" fmla="*/ 306 h 573"/>
                <a:gd name="T24" fmla="*/ 409 w 413"/>
                <a:gd name="T25" fmla="*/ 363 h 573"/>
                <a:gd name="T26" fmla="*/ 409 w 413"/>
                <a:gd name="T27" fmla="*/ 428 h 573"/>
                <a:gd name="T28" fmla="*/ 385 w 413"/>
                <a:gd name="T29" fmla="*/ 486 h 573"/>
                <a:gd name="T30" fmla="*/ 339 w 413"/>
                <a:gd name="T31" fmla="*/ 532 h 573"/>
                <a:gd name="T32" fmla="*/ 270 w 413"/>
                <a:gd name="T33" fmla="*/ 561 h 573"/>
                <a:gd name="T34" fmla="*/ 177 w 413"/>
                <a:gd name="T35" fmla="*/ 573 h 573"/>
                <a:gd name="T36" fmla="*/ 76 w 413"/>
                <a:gd name="T37" fmla="*/ 561 h 573"/>
                <a:gd name="T38" fmla="*/ 0 w 413"/>
                <a:gd name="T39" fmla="*/ 534 h 573"/>
                <a:gd name="T40" fmla="*/ 52 w 413"/>
                <a:gd name="T41" fmla="*/ 425 h 573"/>
                <a:gd name="T42" fmla="*/ 112 w 413"/>
                <a:gd name="T43" fmla="*/ 444 h 573"/>
                <a:gd name="T44" fmla="*/ 177 w 413"/>
                <a:gd name="T45" fmla="*/ 452 h 573"/>
                <a:gd name="T46" fmla="*/ 224 w 413"/>
                <a:gd name="T47" fmla="*/ 446 h 573"/>
                <a:gd name="T48" fmla="*/ 247 w 413"/>
                <a:gd name="T49" fmla="*/ 423 h 573"/>
                <a:gd name="T50" fmla="*/ 247 w 413"/>
                <a:gd name="T51" fmla="*/ 392 h 573"/>
                <a:gd name="T52" fmla="*/ 224 w 413"/>
                <a:gd name="T53" fmla="*/ 368 h 573"/>
                <a:gd name="T54" fmla="*/ 170 w 413"/>
                <a:gd name="T55" fmla="*/ 345 h 573"/>
                <a:gd name="T56" fmla="*/ 89 w 413"/>
                <a:gd name="T57" fmla="*/ 306 h 573"/>
                <a:gd name="T58" fmla="*/ 39 w 413"/>
                <a:gd name="T59" fmla="*/ 260 h 573"/>
                <a:gd name="T60" fmla="*/ 16 w 413"/>
                <a:gd name="T61" fmla="*/ 206 h 573"/>
                <a:gd name="T62" fmla="*/ 18 w 413"/>
                <a:gd name="T63" fmla="*/ 143 h 573"/>
                <a:gd name="T64" fmla="*/ 49 w 413"/>
                <a:gd name="T65" fmla="*/ 78 h 573"/>
                <a:gd name="T66" fmla="*/ 105 w 413"/>
                <a:gd name="T67" fmla="*/ 29 h 573"/>
                <a:gd name="T68" fmla="*/ 187 w 413"/>
                <a:gd name="T69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3" h="573">
                  <a:moveTo>
                    <a:pt x="235" y="0"/>
                  </a:moveTo>
                  <a:lnTo>
                    <a:pt x="281" y="3"/>
                  </a:lnTo>
                  <a:lnTo>
                    <a:pt x="323" y="10"/>
                  </a:lnTo>
                  <a:lnTo>
                    <a:pt x="359" y="19"/>
                  </a:lnTo>
                  <a:lnTo>
                    <a:pt x="388" y="32"/>
                  </a:lnTo>
                  <a:lnTo>
                    <a:pt x="359" y="150"/>
                  </a:lnTo>
                  <a:lnTo>
                    <a:pt x="338" y="140"/>
                  </a:lnTo>
                  <a:lnTo>
                    <a:pt x="309" y="128"/>
                  </a:lnTo>
                  <a:lnTo>
                    <a:pt x="276" y="122"/>
                  </a:lnTo>
                  <a:lnTo>
                    <a:pt x="240" y="119"/>
                  </a:lnTo>
                  <a:lnTo>
                    <a:pt x="214" y="122"/>
                  </a:lnTo>
                  <a:lnTo>
                    <a:pt x="193" y="130"/>
                  </a:lnTo>
                  <a:lnTo>
                    <a:pt x="180" y="143"/>
                  </a:lnTo>
                  <a:lnTo>
                    <a:pt x="177" y="163"/>
                  </a:lnTo>
                  <a:lnTo>
                    <a:pt x="179" y="174"/>
                  </a:lnTo>
                  <a:lnTo>
                    <a:pt x="185" y="185"/>
                  </a:lnTo>
                  <a:lnTo>
                    <a:pt x="195" y="195"/>
                  </a:lnTo>
                  <a:lnTo>
                    <a:pt x="213" y="205"/>
                  </a:lnTo>
                  <a:lnTo>
                    <a:pt x="235" y="215"/>
                  </a:lnTo>
                  <a:lnTo>
                    <a:pt x="265" y="226"/>
                  </a:lnTo>
                  <a:lnTo>
                    <a:pt x="305" y="242"/>
                  </a:lnTo>
                  <a:lnTo>
                    <a:pt x="339" y="260"/>
                  </a:lnTo>
                  <a:lnTo>
                    <a:pt x="365" y="281"/>
                  </a:lnTo>
                  <a:lnTo>
                    <a:pt x="387" y="306"/>
                  </a:lnTo>
                  <a:lnTo>
                    <a:pt x="401" y="332"/>
                  </a:lnTo>
                  <a:lnTo>
                    <a:pt x="409" y="363"/>
                  </a:lnTo>
                  <a:lnTo>
                    <a:pt x="413" y="395"/>
                  </a:lnTo>
                  <a:lnTo>
                    <a:pt x="409" y="428"/>
                  </a:lnTo>
                  <a:lnTo>
                    <a:pt x="400" y="459"/>
                  </a:lnTo>
                  <a:lnTo>
                    <a:pt x="385" y="486"/>
                  </a:lnTo>
                  <a:lnTo>
                    <a:pt x="365" y="511"/>
                  </a:lnTo>
                  <a:lnTo>
                    <a:pt x="339" y="532"/>
                  </a:lnTo>
                  <a:lnTo>
                    <a:pt x="307" y="550"/>
                  </a:lnTo>
                  <a:lnTo>
                    <a:pt x="270" y="561"/>
                  </a:lnTo>
                  <a:lnTo>
                    <a:pt x="226" y="569"/>
                  </a:lnTo>
                  <a:lnTo>
                    <a:pt x="177" y="573"/>
                  </a:lnTo>
                  <a:lnTo>
                    <a:pt x="125" y="569"/>
                  </a:lnTo>
                  <a:lnTo>
                    <a:pt x="76" y="561"/>
                  </a:lnTo>
                  <a:lnTo>
                    <a:pt x="36" y="548"/>
                  </a:lnTo>
                  <a:lnTo>
                    <a:pt x="0" y="534"/>
                  </a:lnTo>
                  <a:lnTo>
                    <a:pt x="31" y="413"/>
                  </a:lnTo>
                  <a:lnTo>
                    <a:pt x="52" y="425"/>
                  </a:lnTo>
                  <a:lnTo>
                    <a:pt x="81" y="434"/>
                  </a:lnTo>
                  <a:lnTo>
                    <a:pt x="112" y="444"/>
                  </a:lnTo>
                  <a:lnTo>
                    <a:pt x="144" y="451"/>
                  </a:lnTo>
                  <a:lnTo>
                    <a:pt x="177" y="452"/>
                  </a:lnTo>
                  <a:lnTo>
                    <a:pt x="203" y="451"/>
                  </a:lnTo>
                  <a:lnTo>
                    <a:pt x="224" y="446"/>
                  </a:lnTo>
                  <a:lnTo>
                    <a:pt x="239" y="436"/>
                  </a:lnTo>
                  <a:lnTo>
                    <a:pt x="247" y="423"/>
                  </a:lnTo>
                  <a:lnTo>
                    <a:pt x="248" y="408"/>
                  </a:lnTo>
                  <a:lnTo>
                    <a:pt x="247" y="392"/>
                  </a:lnTo>
                  <a:lnTo>
                    <a:pt x="239" y="379"/>
                  </a:lnTo>
                  <a:lnTo>
                    <a:pt x="224" y="368"/>
                  </a:lnTo>
                  <a:lnTo>
                    <a:pt x="201" y="356"/>
                  </a:lnTo>
                  <a:lnTo>
                    <a:pt x="170" y="345"/>
                  </a:lnTo>
                  <a:lnTo>
                    <a:pt x="125" y="327"/>
                  </a:lnTo>
                  <a:lnTo>
                    <a:pt x="89" y="306"/>
                  </a:lnTo>
                  <a:lnTo>
                    <a:pt x="60" y="285"/>
                  </a:lnTo>
                  <a:lnTo>
                    <a:pt x="39" y="260"/>
                  </a:lnTo>
                  <a:lnTo>
                    <a:pt x="24" y="234"/>
                  </a:lnTo>
                  <a:lnTo>
                    <a:pt x="16" y="206"/>
                  </a:lnTo>
                  <a:lnTo>
                    <a:pt x="13" y="180"/>
                  </a:lnTo>
                  <a:lnTo>
                    <a:pt x="18" y="143"/>
                  </a:lnTo>
                  <a:lnTo>
                    <a:pt x="29" y="109"/>
                  </a:lnTo>
                  <a:lnTo>
                    <a:pt x="49" y="78"/>
                  </a:lnTo>
                  <a:lnTo>
                    <a:pt x="73" y="52"/>
                  </a:lnTo>
                  <a:lnTo>
                    <a:pt x="105" y="29"/>
                  </a:lnTo>
                  <a:lnTo>
                    <a:pt x="144" y="13"/>
                  </a:lnTo>
                  <a:lnTo>
                    <a:pt x="187" y="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57"/>
            <p:cNvSpPr/>
            <p:nvPr/>
          </p:nvSpPr>
          <p:spPr bwMode="auto">
            <a:xfrm>
              <a:off x="2255446" y="1648757"/>
              <a:ext cx="669994" cy="1300554"/>
            </a:xfrm>
            <a:custGeom>
              <a:avLst/>
              <a:gdLst>
                <a:gd name="T0" fmla="*/ 239 w 361"/>
                <a:gd name="T1" fmla="*/ 0 h 706"/>
                <a:gd name="T2" fmla="*/ 239 w 361"/>
                <a:gd name="T3" fmla="*/ 148 h 706"/>
                <a:gd name="T4" fmla="*/ 361 w 361"/>
                <a:gd name="T5" fmla="*/ 148 h 706"/>
                <a:gd name="T6" fmla="*/ 361 w 361"/>
                <a:gd name="T7" fmla="*/ 273 h 706"/>
                <a:gd name="T8" fmla="*/ 239 w 361"/>
                <a:gd name="T9" fmla="*/ 273 h 706"/>
                <a:gd name="T10" fmla="*/ 239 w 361"/>
                <a:gd name="T11" fmla="*/ 472 h 706"/>
                <a:gd name="T12" fmla="*/ 240 w 361"/>
                <a:gd name="T13" fmla="*/ 501 h 706"/>
                <a:gd name="T14" fmla="*/ 245 w 361"/>
                <a:gd name="T15" fmla="*/ 525 h 706"/>
                <a:gd name="T16" fmla="*/ 253 w 361"/>
                <a:gd name="T17" fmla="*/ 545 h 706"/>
                <a:gd name="T18" fmla="*/ 266 w 361"/>
                <a:gd name="T19" fmla="*/ 558 h 706"/>
                <a:gd name="T20" fmla="*/ 284 w 361"/>
                <a:gd name="T21" fmla="*/ 564 h 706"/>
                <a:gd name="T22" fmla="*/ 307 w 361"/>
                <a:gd name="T23" fmla="*/ 568 h 706"/>
                <a:gd name="T24" fmla="*/ 326 w 361"/>
                <a:gd name="T25" fmla="*/ 568 h 706"/>
                <a:gd name="T26" fmla="*/ 341 w 361"/>
                <a:gd name="T27" fmla="*/ 566 h 706"/>
                <a:gd name="T28" fmla="*/ 357 w 361"/>
                <a:gd name="T29" fmla="*/ 563 h 706"/>
                <a:gd name="T30" fmla="*/ 357 w 361"/>
                <a:gd name="T31" fmla="*/ 691 h 706"/>
                <a:gd name="T32" fmla="*/ 338 w 361"/>
                <a:gd name="T33" fmla="*/ 698 h 706"/>
                <a:gd name="T34" fmla="*/ 312 w 361"/>
                <a:gd name="T35" fmla="*/ 701 h 706"/>
                <a:gd name="T36" fmla="*/ 283 w 361"/>
                <a:gd name="T37" fmla="*/ 704 h 706"/>
                <a:gd name="T38" fmla="*/ 248 w 361"/>
                <a:gd name="T39" fmla="*/ 706 h 706"/>
                <a:gd name="T40" fmla="*/ 209 w 361"/>
                <a:gd name="T41" fmla="*/ 703 h 706"/>
                <a:gd name="T42" fmla="*/ 174 w 361"/>
                <a:gd name="T43" fmla="*/ 693 h 706"/>
                <a:gd name="T44" fmla="*/ 144 w 361"/>
                <a:gd name="T45" fmla="*/ 678 h 706"/>
                <a:gd name="T46" fmla="*/ 120 w 361"/>
                <a:gd name="T47" fmla="*/ 659 h 706"/>
                <a:gd name="T48" fmla="*/ 102 w 361"/>
                <a:gd name="T49" fmla="*/ 638 h 706"/>
                <a:gd name="T50" fmla="*/ 89 w 361"/>
                <a:gd name="T51" fmla="*/ 610 h 706"/>
                <a:gd name="T52" fmla="*/ 81 w 361"/>
                <a:gd name="T53" fmla="*/ 577 h 706"/>
                <a:gd name="T54" fmla="*/ 75 w 361"/>
                <a:gd name="T55" fmla="*/ 540 h 706"/>
                <a:gd name="T56" fmla="*/ 73 w 361"/>
                <a:gd name="T57" fmla="*/ 498 h 706"/>
                <a:gd name="T58" fmla="*/ 73 w 361"/>
                <a:gd name="T59" fmla="*/ 273 h 706"/>
                <a:gd name="T60" fmla="*/ 0 w 361"/>
                <a:gd name="T61" fmla="*/ 273 h 706"/>
                <a:gd name="T62" fmla="*/ 0 w 361"/>
                <a:gd name="T63" fmla="*/ 148 h 706"/>
                <a:gd name="T64" fmla="*/ 73 w 361"/>
                <a:gd name="T65" fmla="*/ 148 h 706"/>
                <a:gd name="T66" fmla="*/ 73 w 361"/>
                <a:gd name="T67" fmla="*/ 47 h 706"/>
                <a:gd name="T68" fmla="*/ 239 w 361"/>
                <a:gd name="T6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706">
                  <a:moveTo>
                    <a:pt x="239" y="0"/>
                  </a:moveTo>
                  <a:lnTo>
                    <a:pt x="239" y="148"/>
                  </a:lnTo>
                  <a:lnTo>
                    <a:pt x="361" y="148"/>
                  </a:lnTo>
                  <a:lnTo>
                    <a:pt x="361" y="273"/>
                  </a:lnTo>
                  <a:lnTo>
                    <a:pt x="239" y="273"/>
                  </a:lnTo>
                  <a:lnTo>
                    <a:pt x="239" y="472"/>
                  </a:lnTo>
                  <a:lnTo>
                    <a:pt x="240" y="501"/>
                  </a:lnTo>
                  <a:lnTo>
                    <a:pt x="245" y="525"/>
                  </a:lnTo>
                  <a:lnTo>
                    <a:pt x="253" y="545"/>
                  </a:lnTo>
                  <a:lnTo>
                    <a:pt x="266" y="558"/>
                  </a:lnTo>
                  <a:lnTo>
                    <a:pt x="284" y="564"/>
                  </a:lnTo>
                  <a:lnTo>
                    <a:pt x="307" y="568"/>
                  </a:lnTo>
                  <a:lnTo>
                    <a:pt x="326" y="568"/>
                  </a:lnTo>
                  <a:lnTo>
                    <a:pt x="341" y="566"/>
                  </a:lnTo>
                  <a:lnTo>
                    <a:pt x="357" y="563"/>
                  </a:lnTo>
                  <a:lnTo>
                    <a:pt x="357" y="691"/>
                  </a:lnTo>
                  <a:lnTo>
                    <a:pt x="338" y="698"/>
                  </a:lnTo>
                  <a:lnTo>
                    <a:pt x="312" y="701"/>
                  </a:lnTo>
                  <a:lnTo>
                    <a:pt x="283" y="704"/>
                  </a:lnTo>
                  <a:lnTo>
                    <a:pt x="248" y="706"/>
                  </a:lnTo>
                  <a:lnTo>
                    <a:pt x="209" y="703"/>
                  </a:lnTo>
                  <a:lnTo>
                    <a:pt x="174" y="693"/>
                  </a:lnTo>
                  <a:lnTo>
                    <a:pt x="144" y="678"/>
                  </a:lnTo>
                  <a:lnTo>
                    <a:pt x="120" y="659"/>
                  </a:lnTo>
                  <a:lnTo>
                    <a:pt x="102" y="638"/>
                  </a:lnTo>
                  <a:lnTo>
                    <a:pt x="89" y="610"/>
                  </a:lnTo>
                  <a:lnTo>
                    <a:pt x="81" y="577"/>
                  </a:lnTo>
                  <a:lnTo>
                    <a:pt x="75" y="540"/>
                  </a:lnTo>
                  <a:lnTo>
                    <a:pt x="73" y="498"/>
                  </a:lnTo>
                  <a:lnTo>
                    <a:pt x="73" y="273"/>
                  </a:lnTo>
                  <a:lnTo>
                    <a:pt x="0" y="273"/>
                  </a:lnTo>
                  <a:lnTo>
                    <a:pt x="0" y="148"/>
                  </a:lnTo>
                  <a:lnTo>
                    <a:pt x="73" y="148"/>
                  </a:lnTo>
                  <a:lnTo>
                    <a:pt x="73" y="4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58"/>
            <p:cNvSpPr>
              <a:spLocks noEditPoints="1"/>
            </p:cNvSpPr>
            <p:nvPr/>
          </p:nvSpPr>
          <p:spPr bwMode="auto">
            <a:xfrm>
              <a:off x="3098851" y="1900986"/>
              <a:ext cx="961642" cy="1048325"/>
            </a:xfrm>
            <a:custGeom>
              <a:avLst/>
              <a:gdLst>
                <a:gd name="T0" fmla="*/ 240 w 520"/>
                <a:gd name="T1" fmla="*/ 116 h 570"/>
                <a:gd name="T2" fmla="*/ 203 w 520"/>
                <a:gd name="T3" fmla="*/ 136 h 570"/>
                <a:gd name="T4" fmla="*/ 177 w 520"/>
                <a:gd name="T5" fmla="*/ 168 h 570"/>
                <a:gd name="T6" fmla="*/ 164 w 520"/>
                <a:gd name="T7" fmla="*/ 205 h 570"/>
                <a:gd name="T8" fmla="*/ 362 w 520"/>
                <a:gd name="T9" fmla="*/ 223 h 570"/>
                <a:gd name="T10" fmla="*/ 357 w 520"/>
                <a:gd name="T11" fmla="*/ 189 h 570"/>
                <a:gd name="T12" fmla="*/ 343 w 520"/>
                <a:gd name="T13" fmla="*/ 153 h 570"/>
                <a:gd name="T14" fmla="*/ 313 w 520"/>
                <a:gd name="T15" fmla="*/ 124 h 570"/>
                <a:gd name="T16" fmla="*/ 266 w 520"/>
                <a:gd name="T17" fmla="*/ 113 h 570"/>
                <a:gd name="T18" fmla="*/ 322 w 520"/>
                <a:gd name="T19" fmla="*/ 4 h 570"/>
                <a:gd name="T20" fmla="*/ 396 w 520"/>
                <a:gd name="T21" fmla="*/ 28 h 570"/>
                <a:gd name="T22" fmla="*/ 453 w 520"/>
                <a:gd name="T23" fmla="*/ 72 h 570"/>
                <a:gd name="T24" fmla="*/ 491 w 520"/>
                <a:gd name="T25" fmla="*/ 131 h 570"/>
                <a:gd name="T26" fmla="*/ 512 w 520"/>
                <a:gd name="T27" fmla="*/ 199 h 570"/>
                <a:gd name="T28" fmla="*/ 520 w 520"/>
                <a:gd name="T29" fmla="*/ 272 h 570"/>
                <a:gd name="T30" fmla="*/ 517 w 520"/>
                <a:gd name="T31" fmla="*/ 323 h 570"/>
                <a:gd name="T32" fmla="*/ 162 w 520"/>
                <a:gd name="T33" fmla="*/ 341 h 570"/>
                <a:gd name="T34" fmla="*/ 180 w 520"/>
                <a:gd name="T35" fmla="*/ 391 h 570"/>
                <a:gd name="T36" fmla="*/ 224 w 520"/>
                <a:gd name="T37" fmla="*/ 425 h 570"/>
                <a:gd name="T38" fmla="*/ 283 w 520"/>
                <a:gd name="T39" fmla="*/ 441 h 570"/>
                <a:gd name="T40" fmla="*/ 370 w 520"/>
                <a:gd name="T41" fmla="*/ 441 h 570"/>
                <a:gd name="T42" fmla="*/ 466 w 520"/>
                <a:gd name="T43" fmla="*/ 420 h 570"/>
                <a:gd name="T44" fmla="*/ 445 w 520"/>
                <a:gd name="T45" fmla="*/ 550 h 570"/>
                <a:gd name="T46" fmla="*/ 346 w 520"/>
                <a:gd name="T47" fmla="*/ 568 h 570"/>
                <a:gd name="T48" fmla="*/ 239 w 520"/>
                <a:gd name="T49" fmla="*/ 567 h 570"/>
                <a:gd name="T50" fmla="*/ 146 w 520"/>
                <a:gd name="T51" fmla="*/ 542 h 570"/>
                <a:gd name="T52" fmla="*/ 76 w 520"/>
                <a:gd name="T53" fmla="*/ 495 h 570"/>
                <a:gd name="T54" fmla="*/ 27 w 520"/>
                <a:gd name="T55" fmla="*/ 427 h 570"/>
                <a:gd name="T56" fmla="*/ 3 w 520"/>
                <a:gd name="T57" fmla="*/ 341 h 570"/>
                <a:gd name="T58" fmla="*/ 1 w 520"/>
                <a:gd name="T59" fmla="*/ 254 h 570"/>
                <a:gd name="T60" fmla="*/ 19 w 520"/>
                <a:gd name="T61" fmla="*/ 178 h 570"/>
                <a:gd name="T62" fmla="*/ 55 w 520"/>
                <a:gd name="T63" fmla="*/ 109 h 570"/>
                <a:gd name="T64" fmla="*/ 109 w 520"/>
                <a:gd name="T65" fmla="*/ 53 h 570"/>
                <a:gd name="T66" fmla="*/ 182 w 520"/>
                <a:gd name="T67" fmla="*/ 13 h 570"/>
                <a:gd name="T68" fmla="*/ 276 w 520"/>
                <a:gd name="T6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570">
                  <a:moveTo>
                    <a:pt x="266" y="113"/>
                  </a:moveTo>
                  <a:lnTo>
                    <a:pt x="240" y="116"/>
                  </a:lnTo>
                  <a:lnTo>
                    <a:pt x="219" y="124"/>
                  </a:lnTo>
                  <a:lnTo>
                    <a:pt x="203" y="136"/>
                  </a:lnTo>
                  <a:lnTo>
                    <a:pt x="188" y="152"/>
                  </a:lnTo>
                  <a:lnTo>
                    <a:pt x="177" y="168"/>
                  </a:lnTo>
                  <a:lnTo>
                    <a:pt x="169" y="188"/>
                  </a:lnTo>
                  <a:lnTo>
                    <a:pt x="164" y="205"/>
                  </a:lnTo>
                  <a:lnTo>
                    <a:pt x="161" y="223"/>
                  </a:lnTo>
                  <a:lnTo>
                    <a:pt x="362" y="223"/>
                  </a:lnTo>
                  <a:lnTo>
                    <a:pt x="361" y="207"/>
                  </a:lnTo>
                  <a:lnTo>
                    <a:pt x="357" y="189"/>
                  </a:lnTo>
                  <a:lnTo>
                    <a:pt x="352" y="170"/>
                  </a:lnTo>
                  <a:lnTo>
                    <a:pt x="343" y="153"/>
                  </a:lnTo>
                  <a:lnTo>
                    <a:pt x="330" y="137"/>
                  </a:lnTo>
                  <a:lnTo>
                    <a:pt x="313" y="124"/>
                  </a:lnTo>
                  <a:lnTo>
                    <a:pt x="292" y="116"/>
                  </a:lnTo>
                  <a:lnTo>
                    <a:pt x="266" y="113"/>
                  </a:lnTo>
                  <a:close/>
                  <a:moveTo>
                    <a:pt x="276" y="0"/>
                  </a:moveTo>
                  <a:lnTo>
                    <a:pt x="322" y="4"/>
                  </a:lnTo>
                  <a:lnTo>
                    <a:pt x="361" y="12"/>
                  </a:lnTo>
                  <a:lnTo>
                    <a:pt x="396" y="28"/>
                  </a:lnTo>
                  <a:lnTo>
                    <a:pt x="427" y="48"/>
                  </a:lnTo>
                  <a:lnTo>
                    <a:pt x="453" y="72"/>
                  </a:lnTo>
                  <a:lnTo>
                    <a:pt x="474" y="100"/>
                  </a:lnTo>
                  <a:lnTo>
                    <a:pt x="491" y="131"/>
                  </a:lnTo>
                  <a:lnTo>
                    <a:pt x="504" y="165"/>
                  </a:lnTo>
                  <a:lnTo>
                    <a:pt x="512" y="199"/>
                  </a:lnTo>
                  <a:lnTo>
                    <a:pt x="518" y="236"/>
                  </a:lnTo>
                  <a:lnTo>
                    <a:pt x="520" y="272"/>
                  </a:lnTo>
                  <a:lnTo>
                    <a:pt x="518" y="300"/>
                  </a:lnTo>
                  <a:lnTo>
                    <a:pt x="517" y="323"/>
                  </a:lnTo>
                  <a:lnTo>
                    <a:pt x="513" y="341"/>
                  </a:lnTo>
                  <a:lnTo>
                    <a:pt x="162" y="341"/>
                  </a:lnTo>
                  <a:lnTo>
                    <a:pt x="167" y="368"/>
                  </a:lnTo>
                  <a:lnTo>
                    <a:pt x="180" y="391"/>
                  </a:lnTo>
                  <a:lnTo>
                    <a:pt x="200" y="410"/>
                  </a:lnTo>
                  <a:lnTo>
                    <a:pt x="224" y="425"/>
                  </a:lnTo>
                  <a:lnTo>
                    <a:pt x="252" y="435"/>
                  </a:lnTo>
                  <a:lnTo>
                    <a:pt x="283" y="441"/>
                  </a:lnTo>
                  <a:lnTo>
                    <a:pt x="317" y="443"/>
                  </a:lnTo>
                  <a:lnTo>
                    <a:pt x="370" y="441"/>
                  </a:lnTo>
                  <a:lnTo>
                    <a:pt x="421" y="433"/>
                  </a:lnTo>
                  <a:lnTo>
                    <a:pt x="466" y="420"/>
                  </a:lnTo>
                  <a:lnTo>
                    <a:pt x="489" y="536"/>
                  </a:lnTo>
                  <a:lnTo>
                    <a:pt x="445" y="550"/>
                  </a:lnTo>
                  <a:lnTo>
                    <a:pt x="396" y="562"/>
                  </a:lnTo>
                  <a:lnTo>
                    <a:pt x="346" y="568"/>
                  </a:lnTo>
                  <a:lnTo>
                    <a:pt x="291" y="570"/>
                  </a:lnTo>
                  <a:lnTo>
                    <a:pt x="239" y="567"/>
                  </a:lnTo>
                  <a:lnTo>
                    <a:pt x="190" y="557"/>
                  </a:lnTo>
                  <a:lnTo>
                    <a:pt x="146" y="542"/>
                  </a:lnTo>
                  <a:lnTo>
                    <a:pt x="109" y="521"/>
                  </a:lnTo>
                  <a:lnTo>
                    <a:pt x="76" y="495"/>
                  </a:lnTo>
                  <a:lnTo>
                    <a:pt x="49" y="464"/>
                  </a:lnTo>
                  <a:lnTo>
                    <a:pt x="27" y="427"/>
                  </a:lnTo>
                  <a:lnTo>
                    <a:pt x="13" y="386"/>
                  </a:lnTo>
                  <a:lnTo>
                    <a:pt x="3" y="341"/>
                  </a:lnTo>
                  <a:lnTo>
                    <a:pt x="0" y="292"/>
                  </a:lnTo>
                  <a:lnTo>
                    <a:pt x="1" y="254"/>
                  </a:lnTo>
                  <a:lnTo>
                    <a:pt x="8" y="215"/>
                  </a:lnTo>
                  <a:lnTo>
                    <a:pt x="19" y="178"/>
                  </a:lnTo>
                  <a:lnTo>
                    <a:pt x="36" y="142"/>
                  </a:lnTo>
                  <a:lnTo>
                    <a:pt x="55" y="109"/>
                  </a:lnTo>
                  <a:lnTo>
                    <a:pt x="79" y="79"/>
                  </a:lnTo>
                  <a:lnTo>
                    <a:pt x="109" y="53"/>
                  </a:lnTo>
                  <a:lnTo>
                    <a:pt x="143" y="31"/>
                  </a:lnTo>
                  <a:lnTo>
                    <a:pt x="182" y="13"/>
                  </a:lnTo>
                  <a:lnTo>
                    <a:pt x="226" y="4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59"/>
            <p:cNvSpPr/>
            <p:nvPr/>
          </p:nvSpPr>
          <p:spPr bwMode="auto">
            <a:xfrm>
              <a:off x="4202375" y="1443821"/>
              <a:ext cx="709408" cy="1489726"/>
            </a:xfrm>
            <a:custGeom>
              <a:avLst/>
              <a:gdLst>
                <a:gd name="T0" fmla="*/ 293 w 382"/>
                <a:gd name="T1" fmla="*/ 0 h 806"/>
                <a:gd name="T2" fmla="*/ 327 w 382"/>
                <a:gd name="T3" fmla="*/ 2 h 806"/>
                <a:gd name="T4" fmla="*/ 356 w 382"/>
                <a:gd name="T5" fmla="*/ 5 h 806"/>
                <a:gd name="T6" fmla="*/ 382 w 382"/>
                <a:gd name="T7" fmla="*/ 12 h 806"/>
                <a:gd name="T8" fmla="*/ 376 w 382"/>
                <a:gd name="T9" fmla="*/ 142 h 806"/>
                <a:gd name="T10" fmla="*/ 351 w 382"/>
                <a:gd name="T11" fmla="*/ 137 h 806"/>
                <a:gd name="T12" fmla="*/ 320 w 382"/>
                <a:gd name="T13" fmla="*/ 134 h 806"/>
                <a:gd name="T14" fmla="*/ 296 w 382"/>
                <a:gd name="T15" fmla="*/ 137 h 806"/>
                <a:gd name="T16" fmla="*/ 275 w 382"/>
                <a:gd name="T17" fmla="*/ 147 h 806"/>
                <a:gd name="T18" fmla="*/ 260 w 382"/>
                <a:gd name="T19" fmla="*/ 163 h 806"/>
                <a:gd name="T20" fmla="*/ 249 w 382"/>
                <a:gd name="T21" fmla="*/ 182 h 806"/>
                <a:gd name="T22" fmla="*/ 242 w 382"/>
                <a:gd name="T23" fmla="*/ 205 h 806"/>
                <a:gd name="T24" fmla="*/ 241 w 382"/>
                <a:gd name="T25" fmla="*/ 231 h 806"/>
                <a:gd name="T26" fmla="*/ 241 w 382"/>
                <a:gd name="T27" fmla="*/ 259 h 806"/>
                <a:gd name="T28" fmla="*/ 351 w 382"/>
                <a:gd name="T29" fmla="*/ 259 h 806"/>
                <a:gd name="T30" fmla="*/ 351 w 382"/>
                <a:gd name="T31" fmla="*/ 384 h 806"/>
                <a:gd name="T32" fmla="*/ 242 w 382"/>
                <a:gd name="T33" fmla="*/ 384 h 806"/>
                <a:gd name="T34" fmla="*/ 242 w 382"/>
                <a:gd name="T35" fmla="*/ 806 h 806"/>
                <a:gd name="T36" fmla="*/ 72 w 382"/>
                <a:gd name="T37" fmla="*/ 806 h 806"/>
                <a:gd name="T38" fmla="*/ 72 w 382"/>
                <a:gd name="T39" fmla="*/ 384 h 806"/>
                <a:gd name="T40" fmla="*/ 0 w 382"/>
                <a:gd name="T41" fmla="*/ 384 h 806"/>
                <a:gd name="T42" fmla="*/ 0 w 382"/>
                <a:gd name="T43" fmla="*/ 259 h 806"/>
                <a:gd name="T44" fmla="*/ 72 w 382"/>
                <a:gd name="T45" fmla="*/ 259 h 806"/>
                <a:gd name="T46" fmla="*/ 72 w 382"/>
                <a:gd name="T47" fmla="*/ 238 h 806"/>
                <a:gd name="T48" fmla="*/ 75 w 382"/>
                <a:gd name="T49" fmla="*/ 205 h 806"/>
                <a:gd name="T50" fmla="*/ 80 w 382"/>
                <a:gd name="T51" fmla="*/ 171 h 806"/>
                <a:gd name="T52" fmla="*/ 88 w 382"/>
                <a:gd name="T53" fmla="*/ 138 h 806"/>
                <a:gd name="T54" fmla="*/ 101 w 382"/>
                <a:gd name="T55" fmla="*/ 108 h 806"/>
                <a:gd name="T56" fmla="*/ 119 w 382"/>
                <a:gd name="T57" fmla="*/ 78 h 806"/>
                <a:gd name="T58" fmla="*/ 140 w 382"/>
                <a:gd name="T59" fmla="*/ 54 h 806"/>
                <a:gd name="T60" fmla="*/ 167 w 382"/>
                <a:gd name="T61" fmla="*/ 33 h 806"/>
                <a:gd name="T62" fmla="*/ 198 w 382"/>
                <a:gd name="T63" fmla="*/ 18 h 806"/>
                <a:gd name="T64" fmla="*/ 229 w 382"/>
                <a:gd name="T65" fmla="*/ 7 h 806"/>
                <a:gd name="T66" fmla="*/ 262 w 382"/>
                <a:gd name="T67" fmla="*/ 2 h 806"/>
                <a:gd name="T68" fmla="*/ 293 w 382"/>
                <a:gd name="T69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806">
                  <a:moveTo>
                    <a:pt x="293" y="0"/>
                  </a:moveTo>
                  <a:lnTo>
                    <a:pt x="327" y="2"/>
                  </a:lnTo>
                  <a:lnTo>
                    <a:pt x="356" y="5"/>
                  </a:lnTo>
                  <a:lnTo>
                    <a:pt x="382" y="12"/>
                  </a:lnTo>
                  <a:lnTo>
                    <a:pt x="376" y="142"/>
                  </a:lnTo>
                  <a:lnTo>
                    <a:pt x="351" y="137"/>
                  </a:lnTo>
                  <a:lnTo>
                    <a:pt x="320" y="134"/>
                  </a:lnTo>
                  <a:lnTo>
                    <a:pt x="296" y="137"/>
                  </a:lnTo>
                  <a:lnTo>
                    <a:pt x="275" y="147"/>
                  </a:lnTo>
                  <a:lnTo>
                    <a:pt x="260" y="163"/>
                  </a:lnTo>
                  <a:lnTo>
                    <a:pt x="249" y="182"/>
                  </a:lnTo>
                  <a:lnTo>
                    <a:pt x="242" y="205"/>
                  </a:lnTo>
                  <a:lnTo>
                    <a:pt x="241" y="231"/>
                  </a:lnTo>
                  <a:lnTo>
                    <a:pt x="241" y="259"/>
                  </a:lnTo>
                  <a:lnTo>
                    <a:pt x="351" y="259"/>
                  </a:lnTo>
                  <a:lnTo>
                    <a:pt x="351" y="384"/>
                  </a:lnTo>
                  <a:lnTo>
                    <a:pt x="242" y="384"/>
                  </a:lnTo>
                  <a:lnTo>
                    <a:pt x="242" y="806"/>
                  </a:lnTo>
                  <a:lnTo>
                    <a:pt x="72" y="806"/>
                  </a:lnTo>
                  <a:lnTo>
                    <a:pt x="72" y="384"/>
                  </a:lnTo>
                  <a:lnTo>
                    <a:pt x="0" y="384"/>
                  </a:lnTo>
                  <a:lnTo>
                    <a:pt x="0" y="259"/>
                  </a:lnTo>
                  <a:lnTo>
                    <a:pt x="72" y="259"/>
                  </a:lnTo>
                  <a:lnTo>
                    <a:pt x="72" y="238"/>
                  </a:lnTo>
                  <a:lnTo>
                    <a:pt x="75" y="205"/>
                  </a:lnTo>
                  <a:lnTo>
                    <a:pt x="80" y="171"/>
                  </a:lnTo>
                  <a:lnTo>
                    <a:pt x="88" y="138"/>
                  </a:lnTo>
                  <a:lnTo>
                    <a:pt x="101" y="108"/>
                  </a:lnTo>
                  <a:lnTo>
                    <a:pt x="119" y="78"/>
                  </a:lnTo>
                  <a:lnTo>
                    <a:pt x="140" y="54"/>
                  </a:lnTo>
                  <a:lnTo>
                    <a:pt x="167" y="33"/>
                  </a:lnTo>
                  <a:lnTo>
                    <a:pt x="198" y="18"/>
                  </a:lnTo>
                  <a:lnTo>
                    <a:pt x="229" y="7"/>
                  </a:lnTo>
                  <a:lnTo>
                    <a:pt x="262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160"/>
            <p:cNvSpPr>
              <a:spLocks noEditPoints="1"/>
            </p:cNvSpPr>
            <p:nvPr/>
          </p:nvSpPr>
          <p:spPr bwMode="auto">
            <a:xfrm>
              <a:off x="4998492" y="1900986"/>
              <a:ext cx="922228" cy="1056210"/>
            </a:xfrm>
            <a:custGeom>
              <a:avLst/>
              <a:gdLst>
                <a:gd name="T0" fmla="*/ 294 w 501"/>
                <a:gd name="T1" fmla="*/ 302 h 573"/>
                <a:gd name="T2" fmla="*/ 237 w 501"/>
                <a:gd name="T3" fmla="*/ 312 h 573"/>
                <a:gd name="T4" fmla="*/ 195 w 501"/>
                <a:gd name="T5" fmla="*/ 332 h 573"/>
                <a:gd name="T6" fmla="*/ 171 w 501"/>
                <a:gd name="T7" fmla="*/ 366 h 573"/>
                <a:gd name="T8" fmla="*/ 172 w 501"/>
                <a:gd name="T9" fmla="*/ 411 h 573"/>
                <a:gd name="T10" fmla="*/ 195 w 501"/>
                <a:gd name="T11" fmla="*/ 442 h 573"/>
                <a:gd name="T12" fmla="*/ 236 w 501"/>
                <a:gd name="T13" fmla="*/ 452 h 573"/>
                <a:gd name="T14" fmla="*/ 291 w 501"/>
                <a:gd name="T15" fmla="*/ 434 h 573"/>
                <a:gd name="T16" fmla="*/ 324 w 501"/>
                <a:gd name="T17" fmla="*/ 390 h 573"/>
                <a:gd name="T18" fmla="*/ 327 w 501"/>
                <a:gd name="T19" fmla="*/ 361 h 573"/>
                <a:gd name="T20" fmla="*/ 252 w 501"/>
                <a:gd name="T21" fmla="*/ 0 h 573"/>
                <a:gd name="T22" fmla="*/ 340 w 501"/>
                <a:gd name="T23" fmla="*/ 10 h 573"/>
                <a:gd name="T24" fmla="*/ 405 w 501"/>
                <a:gd name="T25" fmla="*/ 39 h 573"/>
                <a:gd name="T26" fmla="*/ 450 w 501"/>
                <a:gd name="T27" fmla="*/ 81 h 573"/>
                <a:gd name="T28" fmla="*/ 476 w 501"/>
                <a:gd name="T29" fmla="*/ 138 h 573"/>
                <a:gd name="T30" fmla="*/ 489 w 501"/>
                <a:gd name="T31" fmla="*/ 202 h 573"/>
                <a:gd name="T32" fmla="*/ 491 w 501"/>
                <a:gd name="T33" fmla="*/ 428 h 573"/>
                <a:gd name="T34" fmla="*/ 493 w 501"/>
                <a:gd name="T35" fmla="*/ 503 h 573"/>
                <a:gd name="T36" fmla="*/ 501 w 501"/>
                <a:gd name="T37" fmla="*/ 560 h 573"/>
                <a:gd name="T38" fmla="*/ 337 w 501"/>
                <a:gd name="T39" fmla="*/ 506 h 573"/>
                <a:gd name="T40" fmla="*/ 311 w 501"/>
                <a:gd name="T41" fmla="*/ 529 h 573"/>
                <a:gd name="T42" fmla="*/ 250 w 501"/>
                <a:gd name="T43" fmla="*/ 561 h 573"/>
                <a:gd name="T44" fmla="*/ 177 w 501"/>
                <a:gd name="T45" fmla="*/ 573 h 573"/>
                <a:gd name="T46" fmla="*/ 103 w 501"/>
                <a:gd name="T47" fmla="*/ 558 h 573"/>
                <a:gd name="T48" fmla="*/ 47 w 501"/>
                <a:gd name="T49" fmla="*/ 521 h 573"/>
                <a:gd name="T50" fmla="*/ 13 w 501"/>
                <a:gd name="T51" fmla="*/ 467 h 573"/>
                <a:gd name="T52" fmla="*/ 0 w 501"/>
                <a:gd name="T53" fmla="*/ 405 h 573"/>
                <a:gd name="T54" fmla="*/ 16 w 501"/>
                <a:gd name="T55" fmla="*/ 329 h 573"/>
                <a:gd name="T56" fmla="*/ 59 w 501"/>
                <a:gd name="T57" fmla="*/ 270 h 573"/>
                <a:gd name="T58" fmla="*/ 125 w 501"/>
                <a:gd name="T59" fmla="*/ 228 h 573"/>
                <a:gd name="T60" fmla="*/ 215 w 501"/>
                <a:gd name="T61" fmla="*/ 203 h 573"/>
                <a:gd name="T62" fmla="*/ 322 w 501"/>
                <a:gd name="T63" fmla="*/ 195 h 573"/>
                <a:gd name="T64" fmla="*/ 320 w 501"/>
                <a:gd name="T65" fmla="*/ 177 h 573"/>
                <a:gd name="T66" fmla="*/ 312 w 501"/>
                <a:gd name="T67" fmla="*/ 153 h 573"/>
                <a:gd name="T68" fmla="*/ 291 w 501"/>
                <a:gd name="T69" fmla="*/ 132 h 573"/>
                <a:gd name="T70" fmla="*/ 250 w 501"/>
                <a:gd name="T71" fmla="*/ 119 h 573"/>
                <a:gd name="T72" fmla="*/ 181 w 501"/>
                <a:gd name="T73" fmla="*/ 120 h 573"/>
                <a:gd name="T74" fmla="*/ 103 w 501"/>
                <a:gd name="T75" fmla="*/ 143 h 573"/>
                <a:gd name="T76" fmla="*/ 39 w 501"/>
                <a:gd name="T77" fmla="*/ 49 h 573"/>
                <a:gd name="T78" fmla="*/ 103 w 501"/>
                <a:gd name="T79" fmla="*/ 23 h 573"/>
                <a:gd name="T80" fmla="*/ 195 w 501"/>
                <a:gd name="T81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573">
                  <a:moveTo>
                    <a:pt x="327" y="301"/>
                  </a:moveTo>
                  <a:lnTo>
                    <a:pt x="294" y="302"/>
                  </a:lnTo>
                  <a:lnTo>
                    <a:pt x="265" y="306"/>
                  </a:lnTo>
                  <a:lnTo>
                    <a:pt x="237" y="312"/>
                  </a:lnTo>
                  <a:lnTo>
                    <a:pt x="215" y="320"/>
                  </a:lnTo>
                  <a:lnTo>
                    <a:pt x="195" y="332"/>
                  </a:lnTo>
                  <a:lnTo>
                    <a:pt x="181" y="346"/>
                  </a:lnTo>
                  <a:lnTo>
                    <a:pt x="171" y="366"/>
                  </a:lnTo>
                  <a:lnTo>
                    <a:pt x="169" y="387"/>
                  </a:lnTo>
                  <a:lnTo>
                    <a:pt x="172" y="411"/>
                  </a:lnTo>
                  <a:lnTo>
                    <a:pt x="181" y="429"/>
                  </a:lnTo>
                  <a:lnTo>
                    <a:pt x="195" y="442"/>
                  </a:lnTo>
                  <a:lnTo>
                    <a:pt x="213" y="451"/>
                  </a:lnTo>
                  <a:lnTo>
                    <a:pt x="236" y="452"/>
                  </a:lnTo>
                  <a:lnTo>
                    <a:pt x="265" y="447"/>
                  </a:lnTo>
                  <a:lnTo>
                    <a:pt x="291" y="434"/>
                  </a:lnTo>
                  <a:lnTo>
                    <a:pt x="311" y="415"/>
                  </a:lnTo>
                  <a:lnTo>
                    <a:pt x="324" y="390"/>
                  </a:lnTo>
                  <a:lnTo>
                    <a:pt x="327" y="376"/>
                  </a:lnTo>
                  <a:lnTo>
                    <a:pt x="327" y="361"/>
                  </a:lnTo>
                  <a:lnTo>
                    <a:pt x="327" y="301"/>
                  </a:lnTo>
                  <a:close/>
                  <a:moveTo>
                    <a:pt x="252" y="0"/>
                  </a:moveTo>
                  <a:lnTo>
                    <a:pt x="299" y="3"/>
                  </a:lnTo>
                  <a:lnTo>
                    <a:pt x="340" y="10"/>
                  </a:lnTo>
                  <a:lnTo>
                    <a:pt x="374" y="23"/>
                  </a:lnTo>
                  <a:lnTo>
                    <a:pt x="405" y="39"/>
                  </a:lnTo>
                  <a:lnTo>
                    <a:pt x="429" y="58"/>
                  </a:lnTo>
                  <a:lnTo>
                    <a:pt x="450" y="81"/>
                  </a:lnTo>
                  <a:lnTo>
                    <a:pt x="465" y="109"/>
                  </a:lnTo>
                  <a:lnTo>
                    <a:pt x="476" y="138"/>
                  </a:lnTo>
                  <a:lnTo>
                    <a:pt x="484" y="169"/>
                  </a:lnTo>
                  <a:lnTo>
                    <a:pt x="489" y="202"/>
                  </a:lnTo>
                  <a:lnTo>
                    <a:pt x="491" y="237"/>
                  </a:lnTo>
                  <a:lnTo>
                    <a:pt x="491" y="428"/>
                  </a:lnTo>
                  <a:lnTo>
                    <a:pt x="491" y="467"/>
                  </a:lnTo>
                  <a:lnTo>
                    <a:pt x="493" y="503"/>
                  </a:lnTo>
                  <a:lnTo>
                    <a:pt x="496" y="534"/>
                  </a:lnTo>
                  <a:lnTo>
                    <a:pt x="501" y="560"/>
                  </a:lnTo>
                  <a:lnTo>
                    <a:pt x="348" y="560"/>
                  </a:lnTo>
                  <a:lnTo>
                    <a:pt x="337" y="506"/>
                  </a:lnTo>
                  <a:lnTo>
                    <a:pt x="333" y="506"/>
                  </a:lnTo>
                  <a:lnTo>
                    <a:pt x="311" y="529"/>
                  </a:lnTo>
                  <a:lnTo>
                    <a:pt x="281" y="548"/>
                  </a:lnTo>
                  <a:lnTo>
                    <a:pt x="250" y="561"/>
                  </a:lnTo>
                  <a:lnTo>
                    <a:pt x="215" y="569"/>
                  </a:lnTo>
                  <a:lnTo>
                    <a:pt x="177" y="573"/>
                  </a:lnTo>
                  <a:lnTo>
                    <a:pt x="138" y="569"/>
                  </a:lnTo>
                  <a:lnTo>
                    <a:pt x="103" y="558"/>
                  </a:lnTo>
                  <a:lnTo>
                    <a:pt x="73" y="542"/>
                  </a:lnTo>
                  <a:lnTo>
                    <a:pt x="47" y="521"/>
                  </a:lnTo>
                  <a:lnTo>
                    <a:pt x="28" y="496"/>
                  </a:lnTo>
                  <a:lnTo>
                    <a:pt x="13" y="467"/>
                  </a:lnTo>
                  <a:lnTo>
                    <a:pt x="3" y="438"/>
                  </a:lnTo>
                  <a:lnTo>
                    <a:pt x="0" y="405"/>
                  </a:lnTo>
                  <a:lnTo>
                    <a:pt x="5" y="364"/>
                  </a:lnTo>
                  <a:lnTo>
                    <a:pt x="16" y="329"/>
                  </a:lnTo>
                  <a:lnTo>
                    <a:pt x="34" y="296"/>
                  </a:lnTo>
                  <a:lnTo>
                    <a:pt x="59" y="270"/>
                  </a:lnTo>
                  <a:lnTo>
                    <a:pt x="88" y="247"/>
                  </a:lnTo>
                  <a:lnTo>
                    <a:pt x="125" y="228"/>
                  </a:lnTo>
                  <a:lnTo>
                    <a:pt x="168" y="213"/>
                  </a:lnTo>
                  <a:lnTo>
                    <a:pt x="215" y="203"/>
                  </a:lnTo>
                  <a:lnTo>
                    <a:pt x="265" y="197"/>
                  </a:lnTo>
                  <a:lnTo>
                    <a:pt x="322" y="195"/>
                  </a:lnTo>
                  <a:lnTo>
                    <a:pt x="322" y="189"/>
                  </a:lnTo>
                  <a:lnTo>
                    <a:pt x="320" y="177"/>
                  </a:lnTo>
                  <a:lnTo>
                    <a:pt x="317" y="164"/>
                  </a:lnTo>
                  <a:lnTo>
                    <a:pt x="312" y="153"/>
                  </a:lnTo>
                  <a:lnTo>
                    <a:pt x="302" y="141"/>
                  </a:lnTo>
                  <a:lnTo>
                    <a:pt x="291" y="132"/>
                  </a:lnTo>
                  <a:lnTo>
                    <a:pt x="273" y="123"/>
                  </a:lnTo>
                  <a:lnTo>
                    <a:pt x="250" y="119"/>
                  </a:lnTo>
                  <a:lnTo>
                    <a:pt x="223" y="117"/>
                  </a:lnTo>
                  <a:lnTo>
                    <a:pt x="181" y="120"/>
                  </a:lnTo>
                  <a:lnTo>
                    <a:pt x="138" y="130"/>
                  </a:lnTo>
                  <a:lnTo>
                    <a:pt x="103" y="143"/>
                  </a:lnTo>
                  <a:lnTo>
                    <a:pt x="72" y="158"/>
                  </a:lnTo>
                  <a:lnTo>
                    <a:pt x="39" y="49"/>
                  </a:lnTo>
                  <a:lnTo>
                    <a:pt x="67" y="36"/>
                  </a:lnTo>
                  <a:lnTo>
                    <a:pt x="103" y="23"/>
                  </a:lnTo>
                  <a:lnTo>
                    <a:pt x="145" y="11"/>
                  </a:lnTo>
                  <a:lnTo>
                    <a:pt x="195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161"/>
            <p:cNvSpPr/>
            <p:nvPr/>
          </p:nvSpPr>
          <p:spPr bwMode="auto">
            <a:xfrm>
              <a:off x="6204483" y="1900986"/>
              <a:ext cx="969527" cy="1032561"/>
            </a:xfrm>
            <a:custGeom>
              <a:avLst/>
              <a:gdLst>
                <a:gd name="T0" fmla="*/ 327 w 522"/>
                <a:gd name="T1" fmla="*/ 0 h 559"/>
                <a:gd name="T2" fmla="*/ 362 w 522"/>
                <a:gd name="T3" fmla="*/ 2 h 559"/>
                <a:gd name="T4" fmla="*/ 397 w 522"/>
                <a:gd name="T5" fmla="*/ 10 h 559"/>
                <a:gd name="T6" fmla="*/ 427 w 522"/>
                <a:gd name="T7" fmla="*/ 25 h 559"/>
                <a:gd name="T8" fmla="*/ 453 w 522"/>
                <a:gd name="T9" fmla="*/ 44 h 559"/>
                <a:gd name="T10" fmla="*/ 478 w 522"/>
                <a:gd name="T11" fmla="*/ 70 h 559"/>
                <a:gd name="T12" fmla="*/ 496 w 522"/>
                <a:gd name="T13" fmla="*/ 103 h 559"/>
                <a:gd name="T14" fmla="*/ 510 w 522"/>
                <a:gd name="T15" fmla="*/ 140 h 559"/>
                <a:gd name="T16" fmla="*/ 518 w 522"/>
                <a:gd name="T17" fmla="*/ 186 h 559"/>
                <a:gd name="T18" fmla="*/ 522 w 522"/>
                <a:gd name="T19" fmla="*/ 236 h 559"/>
                <a:gd name="T20" fmla="*/ 522 w 522"/>
                <a:gd name="T21" fmla="*/ 559 h 559"/>
                <a:gd name="T22" fmla="*/ 353 w 522"/>
                <a:gd name="T23" fmla="*/ 559 h 559"/>
                <a:gd name="T24" fmla="*/ 353 w 522"/>
                <a:gd name="T25" fmla="*/ 256 h 559"/>
                <a:gd name="T26" fmla="*/ 351 w 522"/>
                <a:gd name="T27" fmla="*/ 227 h 559"/>
                <a:gd name="T28" fmla="*/ 346 w 522"/>
                <a:gd name="T29" fmla="*/ 202 h 559"/>
                <a:gd name="T30" fmla="*/ 338 w 522"/>
                <a:gd name="T31" fmla="*/ 179 h 559"/>
                <a:gd name="T32" fmla="*/ 325 w 522"/>
                <a:gd name="T33" fmla="*/ 162 h 559"/>
                <a:gd name="T34" fmla="*/ 310 w 522"/>
                <a:gd name="T35" fmla="*/ 149 h 559"/>
                <a:gd name="T36" fmla="*/ 291 w 522"/>
                <a:gd name="T37" fmla="*/ 140 h 559"/>
                <a:gd name="T38" fmla="*/ 267 w 522"/>
                <a:gd name="T39" fmla="*/ 137 h 559"/>
                <a:gd name="T40" fmla="*/ 241 w 522"/>
                <a:gd name="T41" fmla="*/ 140 h 559"/>
                <a:gd name="T42" fmla="*/ 219 w 522"/>
                <a:gd name="T43" fmla="*/ 150 h 559"/>
                <a:gd name="T44" fmla="*/ 202 w 522"/>
                <a:gd name="T45" fmla="*/ 165 h 559"/>
                <a:gd name="T46" fmla="*/ 189 w 522"/>
                <a:gd name="T47" fmla="*/ 183 h 559"/>
                <a:gd name="T48" fmla="*/ 179 w 522"/>
                <a:gd name="T49" fmla="*/ 201 h 559"/>
                <a:gd name="T50" fmla="*/ 174 w 522"/>
                <a:gd name="T51" fmla="*/ 220 h 559"/>
                <a:gd name="T52" fmla="*/ 174 w 522"/>
                <a:gd name="T53" fmla="*/ 243 h 559"/>
                <a:gd name="T54" fmla="*/ 174 w 522"/>
                <a:gd name="T55" fmla="*/ 559 h 559"/>
                <a:gd name="T56" fmla="*/ 3 w 522"/>
                <a:gd name="T57" fmla="*/ 559 h 559"/>
                <a:gd name="T58" fmla="*/ 3 w 522"/>
                <a:gd name="T59" fmla="*/ 186 h 559"/>
                <a:gd name="T60" fmla="*/ 3 w 522"/>
                <a:gd name="T61" fmla="*/ 122 h 559"/>
                <a:gd name="T62" fmla="*/ 2 w 522"/>
                <a:gd name="T63" fmla="*/ 64 h 559"/>
                <a:gd name="T64" fmla="*/ 0 w 522"/>
                <a:gd name="T65" fmla="*/ 12 h 559"/>
                <a:gd name="T66" fmla="*/ 146 w 522"/>
                <a:gd name="T67" fmla="*/ 12 h 559"/>
                <a:gd name="T68" fmla="*/ 154 w 522"/>
                <a:gd name="T69" fmla="*/ 88 h 559"/>
                <a:gd name="T70" fmla="*/ 158 w 522"/>
                <a:gd name="T71" fmla="*/ 88 h 559"/>
                <a:gd name="T72" fmla="*/ 169 w 522"/>
                <a:gd name="T73" fmla="*/ 72 h 559"/>
                <a:gd name="T74" fmla="*/ 185 w 522"/>
                <a:gd name="T75" fmla="*/ 56 h 559"/>
                <a:gd name="T76" fmla="*/ 205 w 522"/>
                <a:gd name="T77" fmla="*/ 38 h 559"/>
                <a:gd name="T78" fmla="*/ 229 w 522"/>
                <a:gd name="T79" fmla="*/ 23 h 559"/>
                <a:gd name="T80" fmla="*/ 257 w 522"/>
                <a:gd name="T81" fmla="*/ 12 h 559"/>
                <a:gd name="T82" fmla="*/ 289 w 522"/>
                <a:gd name="T83" fmla="*/ 2 h 559"/>
                <a:gd name="T84" fmla="*/ 327 w 522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2" h="559">
                  <a:moveTo>
                    <a:pt x="327" y="0"/>
                  </a:moveTo>
                  <a:lnTo>
                    <a:pt x="362" y="2"/>
                  </a:lnTo>
                  <a:lnTo>
                    <a:pt x="397" y="10"/>
                  </a:lnTo>
                  <a:lnTo>
                    <a:pt x="427" y="25"/>
                  </a:lnTo>
                  <a:lnTo>
                    <a:pt x="453" y="44"/>
                  </a:lnTo>
                  <a:lnTo>
                    <a:pt x="478" y="70"/>
                  </a:lnTo>
                  <a:lnTo>
                    <a:pt x="496" y="103"/>
                  </a:lnTo>
                  <a:lnTo>
                    <a:pt x="510" y="140"/>
                  </a:lnTo>
                  <a:lnTo>
                    <a:pt x="518" y="186"/>
                  </a:lnTo>
                  <a:lnTo>
                    <a:pt x="522" y="236"/>
                  </a:lnTo>
                  <a:lnTo>
                    <a:pt x="522" y="559"/>
                  </a:lnTo>
                  <a:lnTo>
                    <a:pt x="353" y="559"/>
                  </a:lnTo>
                  <a:lnTo>
                    <a:pt x="353" y="256"/>
                  </a:lnTo>
                  <a:lnTo>
                    <a:pt x="351" y="227"/>
                  </a:lnTo>
                  <a:lnTo>
                    <a:pt x="346" y="202"/>
                  </a:lnTo>
                  <a:lnTo>
                    <a:pt x="338" y="179"/>
                  </a:lnTo>
                  <a:lnTo>
                    <a:pt x="325" y="162"/>
                  </a:lnTo>
                  <a:lnTo>
                    <a:pt x="310" y="149"/>
                  </a:lnTo>
                  <a:lnTo>
                    <a:pt x="291" y="140"/>
                  </a:lnTo>
                  <a:lnTo>
                    <a:pt x="267" y="137"/>
                  </a:lnTo>
                  <a:lnTo>
                    <a:pt x="241" y="140"/>
                  </a:lnTo>
                  <a:lnTo>
                    <a:pt x="219" y="150"/>
                  </a:lnTo>
                  <a:lnTo>
                    <a:pt x="202" y="165"/>
                  </a:lnTo>
                  <a:lnTo>
                    <a:pt x="189" y="183"/>
                  </a:lnTo>
                  <a:lnTo>
                    <a:pt x="179" y="201"/>
                  </a:lnTo>
                  <a:lnTo>
                    <a:pt x="174" y="220"/>
                  </a:lnTo>
                  <a:lnTo>
                    <a:pt x="174" y="243"/>
                  </a:lnTo>
                  <a:lnTo>
                    <a:pt x="174" y="559"/>
                  </a:lnTo>
                  <a:lnTo>
                    <a:pt x="3" y="559"/>
                  </a:lnTo>
                  <a:lnTo>
                    <a:pt x="3" y="186"/>
                  </a:lnTo>
                  <a:lnTo>
                    <a:pt x="3" y="122"/>
                  </a:lnTo>
                  <a:lnTo>
                    <a:pt x="2" y="64"/>
                  </a:lnTo>
                  <a:lnTo>
                    <a:pt x="0" y="12"/>
                  </a:lnTo>
                  <a:lnTo>
                    <a:pt x="146" y="12"/>
                  </a:lnTo>
                  <a:lnTo>
                    <a:pt x="154" y="88"/>
                  </a:lnTo>
                  <a:lnTo>
                    <a:pt x="158" y="88"/>
                  </a:lnTo>
                  <a:lnTo>
                    <a:pt x="169" y="72"/>
                  </a:lnTo>
                  <a:lnTo>
                    <a:pt x="185" y="56"/>
                  </a:lnTo>
                  <a:lnTo>
                    <a:pt x="205" y="38"/>
                  </a:lnTo>
                  <a:lnTo>
                    <a:pt x="229" y="23"/>
                  </a:lnTo>
                  <a:lnTo>
                    <a:pt x="257" y="12"/>
                  </a:lnTo>
                  <a:lnTo>
                    <a:pt x="289" y="2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3" name="Rectangle 162"/>
            <p:cNvSpPr>
              <a:spLocks noChangeArrowheads="1"/>
            </p:cNvSpPr>
            <p:nvPr/>
          </p:nvSpPr>
          <p:spPr bwMode="auto">
            <a:xfrm>
              <a:off x="7481418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163"/>
            <p:cNvSpPr/>
            <p:nvPr/>
          </p:nvSpPr>
          <p:spPr bwMode="auto">
            <a:xfrm>
              <a:off x="8096239" y="1900986"/>
              <a:ext cx="969527" cy="1032561"/>
            </a:xfrm>
            <a:custGeom>
              <a:avLst/>
              <a:gdLst>
                <a:gd name="T0" fmla="*/ 328 w 523"/>
                <a:gd name="T1" fmla="*/ 0 h 559"/>
                <a:gd name="T2" fmla="*/ 364 w 523"/>
                <a:gd name="T3" fmla="*/ 2 h 559"/>
                <a:gd name="T4" fmla="*/ 398 w 523"/>
                <a:gd name="T5" fmla="*/ 10 h 559"/>
                <a:gd name="T6" fmla="*/ 429 w 523"/>
                <a:gd name="T7" fmla="*/ 25 h 559"/>
                <a:gd name="T8" fmla="*/ 455 w 523"/>
                <a:gd name="T9" fmla="*/ 44 h 559"/>
                <a:gd name="T10" fmla="*/ 479 w 523"/>
                <a:gd name="T11" fmla="*/ 70 h 559"/>
                <a:gd name="T12" fmla="*/ 497 w 523"/>
                <a:gd name="T13" fmla="*/ 103 h 559"/>
                <a:gd name="T14" fmla="*/ 512 w 523"/>
                <a:gd name="T15" fmla="*/ 140 h 559"/>
                <a:gd name="T16" fmla="*/ 520 w 523"/>
                <a:gd name="T17" fmla="*/ 186 h 559"/>
                <a:gd name="T18" fmla="*/ 523 w 523"/>
                <a:gd name="T19" fmla="*/ 236 h 559"/>
                <a:gd name="T20" fmla="*/ 523 w 523"/>
                <a:gd name="T21" fmla="*/ 559 h 559"/>
                <a:gd name="T22" fmla="*/ 354 w 523"/>
                <a:gd name="T23" fmla="*/ 559 h 559"/>
                <a:gd name="T24" fmla="*/ 354 w 523"/>
                <a:gd name="T25" fmla="*/ 256 h 559"/>
                <a:gd name="T26" fmla="*/ 353 w 523"/>
                <a:gd name="T27" fmla="*/ 227 h 559"/>
                <a:gd name="T28" fmla="*/ 348 w 523"/>
                <a:gd name="T29" fmla="*/ 202 h 559"/>
                <a:gd name="T30" fmla="*/ 340 w 523"/>
                <a:gd name="T31" fmla="*/ 179 h 559"/>
                <a:gd name="T32" fmla="*/ 327 w 523"/>
                <a:gd name="T33" fmla="*/ 162 h 559"/>
                <a:gd name="T34" fmla="*/ 312 w 523"/>
                <a:gd name="T35" fmla="*/ 149 h 559"/>
                <a:gd name="T36" fmla="*/ 292 w 523"/>
                <a:gd name="T37" fmla="*/ 140 h 559"/>
                <a:gd name="T38" fmla="*/ 268 w 523"/>
                <a:gd name="T39" fmla="*/ 137 h 559"/>
                <a:gd name="T40" fmla="*/ 242 w 523"/>
                <a:gd name="T41" fmla="*/ 140 h 559"/>
                <a:gd name="T42" fmla="*/ 221 w 523"/>
                <a:gd name="T43" fmla="*/ 150 h 559"/>
                <a:gd name="T44" fmla="*/ 203 w 523"/>
                <a:gd name="T45" fmla="*/ 165 h 559"/>
                <a:gd name="T46" fmla="*/ 190 w 523"/>
                <a:gd name="T47" fmla="*/ 183 h 559"/>
                <a:gd name="T48" fmla="*/ 180 w 523"/>
                <a:gd name="T49" fmla="*/ 201 h 559"/>
                <a:gd name="T50" fmla="*/ 175 w 523"/>
                <a:gd name="T51" fmla="*/ 220 h 559"/>
                <a:gd name="T52" fmla="*/ 175 w 523"/>
                <a:gd name="T53" fmla="*/ 243 h 559"/>
                <a:gd name="T54" fmla="*/ 175 w 523"/>
                <a:gd name="T55" fmla="*/ 559 h 559"/>
                <a:gd name="T56" fmla="*/ 5 w 523"/>
                <a:gd name="T57" fmla="*/ 559 h 559"/>
                <a:gd name="T58" fmla="*/ 5 w 523"/>
                <a:gd name="T59" fmla="*/ 186 h 559"/>
                <a:gd name="T60" fmla="*/ 5 w 523"/>
                <a:gd name="T61" fmla="*/ 122 h 559"/>
                <a:gd name="T62" fmla="*/ 3 w 523"/>
                <a:gd name="T63" fmla="*/ 64 h 559"/>
                <a:gd name="T64" fmla="*/ 0 w 523"/>
                <a:gd name="T65" fmla="*/ 12 h 559"/>
                <a:gd name="T66" fmla="*/ 148 w 523"/>
                <a:gd name="T67" fmla="*/ 12 h 559"/>
                <a:gd name="T68" fmla="*/ 156 w 523"/>
                <a:gd name="T69" fmla="*/ 88 h 559"/>
                <a:gd name="T70" fmla="*/ 159 w 523"/>
                <a:gd name="T71" fmla="*/ 88 h 559"/>
                <a:gd name="T72" fmla="*/ 171 w 523"/>
                <a:gd name="T73" fmla="*/ 72 h 559"/>
                <a:gd name="T74" fmla="*/ 187 w 523"/>
                <a:gd name="T75" fmla="*/ 56 h 559"/>
                <a:gd name="T76" fmla="*/ 206 w 523"/>
                <a:gd name="T77" fmla="*/ 38 h 559"/>
                <a:gd name="T78" fmla="*/ 231 w 523"/>
                <a:gd name="T79" fmla="*/ 23 h 559"/>
                <a:gd name="T80" fmla="*/ 258 w 523"/>
                <a:gd name="T81" fmla="*/ 12 h 559"/>
                <a:gd name="T82" fmla="*/ 291 w 523"/>
                <a:gd name="T83" fmla="*/ 2 h 559"/>
                <a:gd name="T84" fmla="*/ 328 w 523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3" h="559">
                  <a:moveTo>
                    <a:pt x="328" y="0"/>
                  </a:moveTo>
                  <a:lnTo>
                    <a:pt x="364" y="2"/>
                  </a:lnTo>
                  <a:lnTo>
                    <a:pt x="398" y="10"/>
                  </a:lnTo>
                  <a:lnTo>
                    <a:pt x="429" y="25"/>
                  </a:lnTo>
                  <a:lnTo>
                    <a:pt x="455" y="44"/>
                  </a:lnTo>
                  <a:lnTo>
                    <a:pt x="479" y="70"/>
                  </a:lnTo>
                  <a:lnTo>
                    <a:pt x="497" y="103"/>
                  </a:lnTo>
                  <a:lnTo>
                    <a:pt x="512" y="140"/>
                  </a:lnTo>
                  <a:lnTo>
                    <a:pt x="520" y="186"/>
                  </a:lnTo>
                  <a:lnTo>
                    <a:pt x="523" y="236"/>
                  </a:lnTo>
                  <a:lnTo>
                    <a:pt x="523" y="559"/>
                  </a:lnTo>
                  <a:lnTo>
                    <a:pt x="354" y="559"/>
                  </a:lnTo>
                  <a:lnTo>
                    <a:pt x="354" y="256"/>
                  </a:lnTo>
                  <a:lnTo>
                    <a:pt x="353" y="227"/>
                  </a:lnTo>
                  <a:lnTo>
                    <a:pt x="348" y="202"/>
                  </a:lnTo>
                  <a:lnTo>
                    <a:pt x="340" y="179"/>
                  </a:lnTo>
                  <a:lnTo>
                    <a:pt x="327" y="162"/>
                  </a:lnTo>
                  <a:lnTo>
                    <a:pt x="312" y="149"/>
                  </a:lnTo>
                  <a:lnTo>
                    <a:pt x="292" y="140"/>
                  </a:lnTo>
                  <a:lnTo>
                    <a:pt x="268" y="137"/>
                  </a:lnTo>
                  <a:lnTo>
                    <a:pt x="242" y="140"/>
                  </a:lnTo>
                  <a:lnTo>
                    <a:pt x="221" y="150"/>
                  </a:lnTo>
                  <a:lnTo>
                    <a:pt x="203" y="165"/>
                  </a:lnTo>
                  <a:lnTo>
                    <a:pt x="190" y="183"/>
                  </a:lnTo>
                  <a:lnTo>
                    <a:pt x="180" y="201"/>
                  </a:lnTo>
                  <a:lnTo>
                    <a:pt x="175" y="220"/>
                  </a:lnTo>
                  <a:lnTo>
                    <a:pt x="175" y="243"/>
                  </a:lnTo>
                  <a:lnTo>
                    <a:pt x="175" y="559"/>
                  </a:lnTo>
                  <a:lnTo>
                    <a:pt x="5" y="559"/>
                  </a:lnTo>
                  <a:lnTo>
                    <a:pt x="5" y="186"/>
                  </a:lnTo>
                  <a:lnTo>
                    <a:pt x="5" y="122"/>
                  </a:lnTo>
                  <a:lnTo>
                    <a:pt x="3" y="64"/>
                  </a:lnTo>
                  <a:lnTo>
                    <a:pt x="0" y="12"/>
                  </a:lnTo>
                  <a:lnTo>
                    <a:pt x="148" y="12"/>
                  </a:lnTo>
                  <a:lnTo>
                    <a:pt x="156" y="88"/>
                  </a:lnTo>
                  <a:lnTo>
                    <a:pt x="159" y="88"/>
                  </a:lnTo>
                  <a:lnTo>
                    <a:pt x="171" y="72"/>
                  </a:lnTo>
                  <a:lnTo>
                    <a:pt x="187" y="56"/>
                  </a:lnTo>
                  <a:lnTo>
                    <a:pt x="206" y="38"/>
                  </a:lnTo>
                  <a:lnTo>
                    <a:pt x="231" y="23"/>
                  </a:lnTo>
                  <a:lnTo>
                    <a:pt x="258" y="12"/>
                  </a:lnTo>
                  <a:lnTo>
                    <a:pt x="291" y="2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" name="Rectangle 164"/>
            <p:cNvSpPr>
              <a:spLocks noChangeArrowheads="1"/>
            </p:cNvSpPr>
            <p:nvPr/>
          </p:nvSpPr>
          <p:spPr bwMode="auto">
            <a:xfrm>
              <a:off x="9373173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165"/>
            <p:cNvSpPr>
              <a:spLocks noEditPoints="1"/>
            </p:cNvSpPr>
            <p:nvPr/>
          </p:nvSpPr>
          <p:spPr bwMode="auto">
            <a:xfrm>
              <a:off x="4344257" y="3256718"/>
              <a:ext cx="189176" cy="299522"/>
            </a:xfrm>
            <a:custGeom>
              <a:avLst/>
              <a:gdLst>
                <a:gd name="T0" fmla="*/ 42 w 101"/>
                <a:gd name="T1" fmla="*/ 16 h 162"/>
                <a:gd name="T2" fmla="*/ 36 w 101"/>
                <a:gd name="T3" fmla="*/ 18 h 162"/>
                <a:gd name="T4" fmla="*/ 31 w 101"/>
                <a:gd name="T5" fmla="*/ 18 h 162"/>
                <a:gd name="T6" fmla="*/ 27 w 101"/>
                <a:gd name="T7" fmla="*/ 19 h 162"/>
                <a:gd name="T8" fmla="*/ 27 w 101"/>
                <a:gd name="T9" fmla="*/ 81 h 162"/>
                <a:gd name="T10" fmla="*/ 34 w 101"/>
                <a:gd name="T11" fmla="*/ 81 h 162"/>
                <a:gd name="T12" fmla="*/ 52 w 101"/>
                <a:gd name="T13" fmla="*/ 81 h 162"/>
                <a:gd name="T14" fmla="*/ 65 w 101"/>
                <a:gd name="T15" fmla="*/ 75 h 162"/>
                <a:gd name="T16" fmla="*/ 71 w 101"/>
                <a:gd name="T17" fmla="*/ 63 h 162"/>
                <a:gd name="T18" fmla="*/ 73 w 101"/>
                <a:gd name="T19" fmla="*/ 48 h 162"/>
                <a:gd name="T20" fmla="*/ 71 w 101"/>
                <a:gd name="T21" fmla="*/ 35 h 162"/>
                <a:gd name="T22" fmla="*/ 66 w 101"/>
                <a:gd name="T23" fmla="*/ 24 h 162"/>
                <a:gd name="T24" fmla="*/ 57 w 101"/>
                <a:gd name="T25" fmla="*/ 19 h 162"/>
                <a:gd name="T26" fmla="*/ 42 w 101"/>
                <a:gd name="T27" fmla="*/ 16 h 162"/>
                <a:gd name="T28" fmla="*/ 44 w 101"/>
                <a:gd name="T29" fmla="*/ 0 h 162"/>
                <a:gd name="T30" fmla="*/ 65 w 101"/>
                <a:gd name="T31" fmla="*/ 1 h 162"/>
                <a:gd name="T32" fmla="*/ 81 w 101"/>
                <a:gd name="T33" fmla="*/ 9 h 162"/>
                <a:gd name="T34" fmla="*/ 92 w 101"/>
                <a:gd name="T35" fmla="*/ 19 h 162"/>
                <a:gd name="T36" fmla="*/ 99 w 101"/>
                <a:gd name="T37" fmla="*/ 34 h 162"/>
                <a:gd name="T38" fmla="*/ 101 w 101"/>
                <a:gd name="T39" fmla="*/ 50 h 162"/>
                <a:gd name="T40" fmla="*/ 99 w 101"/>
                <a:gd name="T41" fmla="*/ 63 h 162"/>
                <a:gd name="T42" fmla="*/ 94 w 101"/>
                <a:gd name="T43" fmla="*/ 76 h 162"/>
                <a:gd name="T44" fmla="*/ 86 w 101"/>
                <a:gd name="T45" fmla="*/ 86 h 162"/>
                <a:gd name="T46" fmla="*/ 73 w 101"/>
                <a:gd name="T47" fmla="*/ 94 h 162"/>
                <a:gd name="T48" fmla="*/ 55 w 101"/>
                <a:gd name="T49" fmla="*/ 99 h 162"/>
                <a:gd name="T50" fmla="*/ 34 w 101"/>
                <a:gd name="T51" fmla="*/ 99 h 162"/>
                <a:gd name="T52" fmla="*/ 27 w 101"/>
                <a:gd name="T53" fmla="*/ 99 h 162"/>
                <a:gd name="T54" fmla="*/ 27 w 101"/>
                <a:gd name="T55" fmla="*/ 162 h 162"/>
                <a:gd name="T56" fmla="*/ 0 w 101"/>
                <a:gd name="T57" fmla="*/ 162 h 162"/>
                <a:gd name="T58" fmla="*/ 0 w 101"/>
                <a:gd name="T59" fmla="*/ 8 h 162"/>
                <a:gd name="T60" fmla="*/ 18 w 101"/>
                <a:gd name="T61" fmla="*/ 1 h 162"/>
                <a:gd name="T62" fmla="*/ 44 w 101"/>
                <a:gd name="T6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62">
                  <a:moveTo>
                    <a:pt x="42" y="16"/>
                  </a:moveTo>
                  <a:lnTo>
                    <a:pt x="36" y="18"/>
                  </a:lnTo>
                  <a:lnTo>
                    <a:pt x="31" y="18"/>
                  </a:lnTo>
                  <a:lnTo>
                    <a:pt x="27" y="19"/>
                  </a:lnTo>
                  <a:lnTo>
                    <a:pt x="27" y="81"/>
                  </a:lnTo>
                  <a:lnTo>
                    <a:pt x="34" y="81"/>
                  </a:lnTo>
                  <a:lnTo>
                    <a:pt x="52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3" y="48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2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9"/>
                  </a:lnTo>
                  <a:lnTo>
                    <a:pt x="92" y="19"/>
                  </a:lnTo>
                  <a:lnTo>
                    <a:pt x="99" y="34"/>
                  </a:lnTo>
                  <a:lnTo>
                    <a:pt x="101" y="50"/>
                  </a:lnTo>
                  <a:lnTo>
                    <a:pt x="99" y="63"/>
                  </a:lnTo>
                  <a:lnTo>
                    <a:pt x="94" y="76"/>
                  </a:lnTo>
                  <a:lnTo>
                    <a:pt x="86" y="86"/>
                  </a:lnTo>
                  <a:lnTo>
                    <a:pt x="73" y="94"/>
                  </a:lnTo>
                  <a:lnTo>
                    <a:pt x="55" y="99"/>
                  </a:lnTo>
                  <a:lnTo>
                    <a:pt x="34" y="99"/>
                  </a:lnTo>
                  <a:lnTo>
                    <a:pt x="27" y="99"/>
                  </a:lnTo>
                  <a:lnTo>
                    <a:pt x="27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166"/>
            <p:cNvSpPr>
              <a:spLocks noEditPoints="1"/>
            </p:cNvSpPr>
            <p:nvPr/>
          </p:nvSpPr>
          <p:spPr bwMode="auto">
            <a:xfrm>
              <a:off x="4596491" y="3256718"/>
              <a:ext cx="220705" cy="299522"/>
            </a:xfrm>
            <a:custGeom>
              <a:avLst/>
              <a:gdLst>
                <a:gd name="T0" fmla="*/ 59 w 119"/>
                <a:gd name="T1" fmla="*/ 19 h 164"/>
                <a:gd name="T2" fmla="*/ 47 w 119"/>
                <a:gd name="T3" fmla="*/ 22 h 164"/>
                <a:gd name="T4" fmla="*/ 38 w 119"/>
                <a:gd name="T5" fmla="*/ 32 h 164"/>
                <a:gd name="T6" fmla="*/ 33 w 119"/>
                <a:gd name="T7" fmla="*/ 47 h 164"/>
                <a:gd name="T8" fmla="*/ 30 w 119"/>
                <a:gd name="T9" fmla="*/ 63 h 164"/>
                <a:gd name="T10" fmla="*/ 30 w 119"/>
                <a:gd name="T11" fmla="*/ 81 h 164"/>
                <a:gd name="T12" fmla="*/ 30 w 119"/>
                <a:gd name="T13" fmla="*/ 99 h 164"/>
                <a:gd name="T14" fmla="*/ 33 w 119"/>
                <a:gd name="T15" fmla="*/ 115 h 164"/>
                <a:gd name="T16" fmla="*/ 38 w 119"/>
                <a:gd name="T17" fmla="*/ 130 h 164"/>
                <a:gd name="T18" fmla="*/ 47 w 119"/>
                <a:gd name="T19" fmla="*/ 140 h 164"/>
                <a:gd name="T20" fmla="*/ 59 w 119"/>
                <a:gd name="T21" fmla="*/ 143 h 164"/>
                <a:gd name="T22" fmla="*/ 72 w 119"/>
                <a:gd name="T23" fmla="*/ 140 h 164"/>
                <a:gd name="T24" fmla="*/ 82 w 119"/>
                <a:gd name="T25" fmla="*/ 130 h 164"/>
                <a:gd name="T26" fmla="*/ 85 w 119"/>
                <a:gd name="T27" fmla="*/ 115 h 164"/>
                <a:gd name="T28" fmla="*/ 88 w 119"/>
                <a:gd name="T29" fmla="*/ 99 h 164"/>
                <a:gd name="T30" fmla="*/ 90 w 119"/>
                <a:gd name="T31" fmla="*/ 81 h 164"/>
                <a:gd name="T32" fmla="*/ 88 w 119"/>
                <a:gd name="T33" fmla="*/ 63 h 164"/>
                <a:gd name="T34" fmla="*/ 85 w 119"/>
                <a:gd name="T35" fmla="*/ 47 h 164"/>
                <a:gd name="T36" fmla="*/ 80 w 119"/>
                <a:gd name="T37" fmla="*/ 32 h 164"/>
                <a:gd name="T38" fmla="*/ 72 w 119"/>
                <a:gd name="T39" fmla="*/ 22 h 164"/>
                <a:gd name="T40" fmla="*/ 59 w 119"/>
                <a:gd name="T41" fmla="*/ 19 h 164"/>
                <a:gd name="T42" fmla="*/ 59 w 119"/>
                <a:gd name="T43" fmla="*/ 0 h 164"/>
                <a:gd name="T44" fmla="*/ 78 w 119"/>
                <a:gd name="T45" fmla="*/ 3 h 164"/>
                <a:gd name="T46" fmla="*/ 95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5 w 119"/>
                <a:gd name="T63" fmla="*/ 153 h 164"/>
                <a:gd name="T64" fmla="*/ 78 w 119"/>
                <a:gd name="T65" fmla="*/ 161 h 164"/>
                <a:gd name="T66" fmla="*/ 59 w 119"/>
                <a:gd name="T67" fmla="*/ 164 h 164"/>
                <a:gd name="T68" fmla="*/ 41 w 119"/>
                <a:gd name="T69" fmla="*/ 161 h 164"/>
                <a:gd name="T70" fmla="*/ 25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5 w 119"/>
                <a:gd name="T87" fmla="*/ 11 h 164"/>
                <a:gd name="T88" fmla="*/ 41 w 119"/>
                <a:gd name="T89" fmla="*/ 3 h 164"/>
                <a:gd name="T90" fmla="*/ 59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9" y="19"/>
                  </a:moveTo>
                  <a:lnTo>
                    <a:pt x="47" y="22"/>
                  </a:lnTo>
                  <a:lnTo>
                    <a:pt x="38" y="32"/>
                  </a:lnTo>
                  <a:lnTo>
                    <a:pt x="33" y="47"/>
                  </a:lnTo>
                  <a:lnTo>
                    <a:pt x="30" y="63"/>
                  </a:lnTo>
                  <a:lnTo>
                    <a:pt x="30" y="81"/>
                  </a:lnTo>
                  <a:lnTo>
                    <a:pt x="30" y="99"/>
                  </a:lnTo>
                  <a:lnTo>
                    <a:pt x="33" y="115"/>
                  </a:lnTo>
                  <a:lnTo>
                    <a:pt x="38" y="130"/>
                  </a:lnTo>
                  <a:lnTo>
                    <a:pt x="47" y="140"/>
                  </a:lnTo>
                  <a:lnTo>
                    <a:pt x="59" y="143"/>
                  </a:lnTo>
                  <a:lnTo>
                    <a:pt x="72" y="140"/>
                  </a:lnTo>
                  <a:lnTo>
                    <a:pt x="82" y="130"/>
                  </a:lnTo>
                  <a:lnTo>
                    <a:pt x="85" y="115"/>
                  </a:lnTo>
                  <a:lnTo>
                    <a:pt x="88" y="99"/>
                  </a:lnTo>
                  <a:lnTo>
                    <a:pt x="90" y="81"/>
                  </a:lnTo>
                  <a:lnTo>
                    <a:pt x="88" y="63"/>
                  </a:lnTo>
                  <a:lnTo>
                    <a:pt x="85" y="47"/>
                  </a:lnTo>
                  <a:lnTo>
                    <a:pt x="80" y="32"/>
                  </a:lnTo>
                  <a:lnTo>
                    <a:pt x="72" y="22"/>
                  </a:lnTo>
                  <a:lnTo>
                    <a:pt x="59" y="19"/>
                  </a:lnTo>
                  <a:close/>
                  <a:moveTo>
                    <a:pt x="59" y="0"/>
                  </a:moveTo>
                  <a:lnTo>
                    <a:pt x="78" y="3"/>
                  </a:lnTo>
                  <a:lnTo>
                    <a:pt x="95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5" y="153"/>
                  </a:lnTo>
                  <a:lnTo>
                    <a:pt x="78" y="161"/>
                  </a:lnTo>
                  <a:lnTo>
                    <a:pt x="59" y="164"/>
                  </a:lnTo>
                  <a:lnTo>
                    <a:pt x="41" y="161"/>
                  </a:lnTo>
                  <a:lnTo>
                    <a:pt x="25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167"/>
            <p:cNvSpPr/>
            <p:nvPr/>
          </p:nvSpPr>
          <p:spPr bwMode="auto">
            <a:xfrm>
              <a:off x="4872375" y="3256718"/>
              <a:ext cx="331057" cy="299522"/>
            </a:xfrm>
            <a:custGeom>
              <a:avLst/>
              <a:gdLst>
                <a:gd name="T0" fmla="*/ 0 w 179"/>
                <a:gd name="T1" fmla="*/ 0 h 161"/>
                <a:gd name="T2" fmla="*/ 29 w 179"/>
                <a:gd name="T3" fmla="*/ 0 h 161"/>
                <a:gd name="T4" fmla="*/ 49 w 179"/>
                <a:gd name="T5" fmla="*/ 106 h 161"/>
                <a:gd name="T6" fmla="*/ 49 w 179"/>
                <a:gd name="T7" fmla="*/ 111 h 161"/>
                <a:gd name="T8" fmla="*/ 50 w 179"/>
                <a:gd name="T9" fmla="*/ 116 h 161"/>
                <a:gd name="T10" fmla="*/ 50 w 179"/>
                <a:gd name="T11" fmla="*/ 121 h 161"/>
                <a:gd name="T12" fmla="*/ 50 w 179"/>
                <a:gd name="T13" fmla="*/ 122 h 161"/>
                <a:gd name="T14" fmla="*/ 52 w 179"/>
                <a:gd name="T15" fmla="*/ 124 h 161"/>
                <a:gd name="T16" fmla="*/ 52 w 179"/>
                <a:gd name="T17" fmla="*/ 124 h 161"/>
                <a:gd name="T18" fmla="*/ 52 w 179"/>
                <a:gd name="T19" fmla="*/ 122 h 161"/>
                <a:gd name="T20" fmla="*/ 52 w 179"/>
                <a:gd name="T21" fmla="*/ 121 h 161"/>
                <a:gd name="T22" fmla="*/ 54 w 179"/>
                <a:gd name="T23" fmla="*/ 116 h 161"/>
                <a:gd name="T24" fmla="*/ 54 w 179"/>
                <a:gd name="T25" fmla="*/ 111 h 161"/>
                <a:gd name="T26" fmla="*/ 55 w 179"/>
                <a:gd name="T27" fmla="*/ 106 h 161"/>
                <a:gd name="T28" fmla="*/ 80 w 179"/>
                <a:gd name="T29" fmla="*/ 0 h 161"/>
                <a:gd name="T30" fmla="*/ 101 w 179"/>
                <a:gd name="T31" fmla="*/ 0 h 161"/>
                <a:gd name="T32" fmla="*/ 125 w 179"/>
                <a:gd name="T33" fmla="*/ 106 h 161"/>
                <a:gd name="T34" fmla="*/ 125 w 179"/>
                <a:gd name="T35" fmla="*/ 111 h 161"/>
                <a:gd name="T36" fmla="*/ 127 w 179"/>
                <a:gd name="T37" fmla="*/ 116 h 161"/>
                <a:gd name="T38" fmla="*/ 127 w 179"/>
                <a:gd name="T39" fmla="*/ 119 h 161"/>
                <a:gd name="T40" fmla="*/ 127 w 179"/>
                <a:gd name="T41" fmla="*/ 122 h 161"/>
                <a:gd name="T42" fmla="*/ 128 w 179"/>
                <a:gd name="T43" fmla="*/ 124 h 161"/>
                <a:gd name="T44" fmla="*/ 128 w 179"/>
                <a:gd name="T45" fmla="*/ 124 h 161"/>
                <a:gd name="T46" fmla="*/ 128 w 179"/>
                <a:gd name="T47" fmla="*/ 122 h 161"/>
                <a:gd name="T48" fmla="*/ 128 w 179"/>
                <a:gd name="T49" fmla="*/ 119 h 161"/>
                <a:gd name="T50" fmla="*/ 128 w 179"/>
                <a:gd name="T51" fmla="*/ 116 h 161"/>
                <a:gd name="T52" fmla="*/ 130 w 179"/>
                <a:gd name="T53" fmla="*/ 111 h 161"/>
                <a:gd name="T54" fmla="*/ 130 w 179"/>
                <a:gd name="T55" fmla="*/ 106 h 161"/>
                <a:gd name="T56" fmla="*/ 151 w 179"/>
                <a:gd name="T57" fmla="*/ 0 h 161"/>
                <a:gd name="T58" fmla="*/ 179 w 179"/>
                <a:gd name="T59" fmla="*/ 0 h 161"/>
                <a:gd name="T60" fmla="*/ 141 w 179"/>
                <a:gd name="T61" fmla="*/ 161 h 161"/>
                <a:gd name="T62" fmla="*/ 115 w 179"/>
                <a:gd name="T63" fmla="*/ 161 h 161"/>
                <a:gd name="T64" fmla="*/ 93 w 179"/>
                <a:gd name="T65" fmla="*/ 62 h 161"/>
                <a:gd name="T66" fmla="*/ 91 w 179"/>
                <a:gd name="T67" fmla="*/ 57 h 161"/>
                <a:gd name="T68" fmla="*/ 89 w 179"/>
                <a:gd name="T69" fmla="*/ 52 h 161"/>
                <a:gd name="T70" fmla="*/ 89 w 179"/>
                <a:gd name="T71" fmla="*/ 49 h 161"/>
                <a:gd name="T72" fmla="*/ 89 w 179"/>
                <a:gd name="T73" fmla="*/ 46 h 161"/>
                <a:gd name="T74" fmla="*/ 89 w 179"/>
                <a:gd name="T75" fmla="*/ 46 h 161"/>
                <a:gd name="T76" fmla="*/ 88 w 179"/>
                <a:gd name="T77" fmla="*/ 46 h 161"/>
                <a:gd name="T78" fmla="*/ 88 w 179"/>
                <a:gd name="T79" fmla="*/ 46 h 161"/>
                <a:gd name="T80" fmla="*/ 88 w 179"/>
                <a:gd name="T81" fmla="*/ 49 h 161"/>
                <a:gd name="T82" fmla="*/ 88 w 179"/>
                <a:gd name="T83" fmla="*/ 52 h 161"/>
                <a:gd name="T84" fmla="*/ 86 w 179"/>
                <a:gd name="T85" fmla="*/ 57 h 161"/>
                <a:gd name="T86" fmla="*/ 86 w 179"/>
                <a:gd name="T87" fmla="*/ 62 h 161"/>
                <a:gd name="T88" fmla="*/ 62 w 179"/>
                <a:gd name="T89" fmla="*/ 161 h 161"/>
                <a:gd name="T90" fmla="*/ 36 w 179"/>
                <a:gd name="T91" fmla="*/ 161 h 161"/>
                <a:gd name="T92" fmla="*/ 0 w 179"/>
                <a:gd name="T9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61">
                  <a:moveTo>
                    <a:pt x="0" y="0"/>
                  </a:moveTo>
                  <a:lnTo>
                    <a:pt x="29" y="0"/>
                  </a:lnTo>
                  <a:lnTo>
                    <a:pt x="49" y="106"/>
                  </a:lnTo>
                  <a:lnTo>
                    <a:pt x="49" y="111"/>
                  </a:lnTo>
                  <a:lnTo>
                    <a:pt x="50" y="116"/>
                  </a:lnTo>
                  <a:lnTo>
                    <a:pt x="50" y="121"/>
                  </a:lnTo>
                  <a:lnTo>
                    <a:pt x="50" y="122"/>
                  </a:lnTo>
                  <a:lnTo>
                    <a:pt x="52" y="124"/>
                  </a:lnTo>
                  <a:lnTo>
                    <a:pt x="52" y="124"/>
                  </a:lnTo>
                  <a:lnTo>
                    <a:pt x="52" y="122"/>
                  </a:lnTo>
                  <a:lnTo>
                    <a:pt x="52" y="121"/>
                  </a:lnTo>
                  <a:lnTo>
                    <a:pt x="54" y="116"/>
                  </a:lnTo>
                  <a:lnTo>
                    <a:pt x="54" y="111"/>
                  </a:lnTo>
                  <a:lnTo>
                    <a:pt x="55" y="106"/>
                  </a:lnTo>
                  <a:lnTo>
                    <a:pt x="80" y="0"/>
                  </a:lnTo>
                  <a:lnTo>
                    <a:pt x="101" y="0"/>
                  </a:lnTo>
                  <a:lnTo>
                    <a:pt x="125" y="106"/>
                  </a:lnTo>
                  <a:lnTo>
                    <a:pt x="125" y="111"/>
                  </a:lnTo>
                  <a:lnTo>
                    <a:pt x="127" y="116"/>
                  </a:lnTo>
                  <a:lnTo>
                    <a:pt x="127" y="119"/>
                  </a:lnTo>
                  <a:lnTo>
                    <a:pt x="127" y="122"/>
                  </a:lnTo>
                  <a:lnTo>
                    <a:pt x="128" y="124"/>
                  </a:lnTo>
                  <a:lnTo>
                    <a:pt x="128" y="124"/>
                  </a:lnTo>
                  <a:lnTo>
                    <a:pt x="128" y="122"/>
                  </a:lnTo>
                  <a:lnTo>
                    <a:pt x="128" y="119"/>
                  </a:lnTo>
                  <a:lnTo>
                    <a:pt x="128" y="116"/>
                  </a:lnTo>
                  <a:lnTo>
                    <a:pt x="130" y="111"/>
                  </a:lnTo>
                  <a:lnTo>
                    <a:pt x="130" y="106"/>
                  </a:lnTo>
                  <a:lnTo>
                    <a:pt x="151" y="0"/>
                  </a:lnTo>
                  <a:lnTo>
                    <a:pt x="179" y="0"/>
                  </a:lnTo>
                  <a:lnTo>
                    <a:pt x="141" y="161"/>
                  </a:lnTo>
                  <a:lnTo>
                    <a:pt x="115" y="161"/>
                  </a:lnTo>
                  <a:lnTo>
                    <a:pt x="93" y="62"/>
                  </a:lnTo>
                  <a:lnTo>
                    <a:pt x="91" y="57"/>
                  </a:lnTo>
                  <a:lnTo>
                    <a:pt x="89" y="52"/>
                  </a:lnTo>
                  <a:lnTo>
                    <a:pt x="89" y="49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8" y="49"/>
                  </a:lnTo>
                  <a:lnTo>
                    <a:pt x="88" y="52"/>
                  </a:lnTo>
                  <a:lnTo>
                    <a:pt x="86" y="57"/>
                  </a:lnTo>
                  <a:lnTo>
                    <a:pt x="86" y="62"/>
                  </a:lnTo>
                  <a:lnTo>
                    <a:pt x="62" y="161"/>
                  </a:lnTo>
                  <a:lnTo>
                    <a:pt x="36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168"/>
            <p:cNvSpPr/>
            <p:nvPr/>
          </p:nvSpPr>
          <p:spPr bwMode="auto">
            <a:xfrm>
              <a:off x="5274370" y="3256718"/>
              <a:ext cx="134002" cy="299522"/>
            </a:xfrm>
            <a:custGeom>
              <a:avLst/>
              <a:gdLst>
                <a:gd name="T0" fmla="*/ 0 w 76"/>
                <a:gd name="T1" fmla="*/ 0 h 161"/>
                <a:gd name="T2" fmla="*/ 76 w 76"/>
                <a:gd name="T3" fmla="*/ 0 h 161"/>
                <a:gd name="T4" fmla="*/ 76 w 76"/>
                <a:gd name="T5" fmla="*/ 20 h 161"/>
                <a:gd name="T6" fmla="*/ 29 w 76"/>
                <a:gd name="T7" fmla="*/ 20 h 161"/>
                <a:gd name="T8" fmla="*/ 29 w 76"/>
                <a:gd name="T9" fmla="*/ 69 h 161"/>
                <a:gd name="T10" fmla="*/ 72 w 76"/>
                <a:gd name="T11" fmla="*/ 69 h 161"/>
                <a:gd name="T12" fmla="*/ 72 w 76"/>
                <a:gd name="T13" fmla="*/ 88 h 161"/>
                <a:gd name="T14" fmla="*/ 29 w 76"/>
                <a:gd name="T15" fmla="*/ 88 h 161"/>
                <a:gd name="T16" fmla="*/ 29 w 76"/>
                <a:gd name="T17" fmla="*/ 142 h 161"/>
                <a:gd name="T18" fmla="*/ 76 w 76"/>
                <a:gd name="T19" fmla="*/ 142 h 161"/>
                <a:gd name="T20" fmla="*/ 76 w 76"/>
                <a:gd name="T21" fmla="*/ 161 h 161"/>
                <a:gd name="T22" fmla="*/ 0 w 76"/>
                <a:gd name="T23" fmla="*/ 161 h 161"/>
                <a:gd name="T24" fmla="*/ 0 w 76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61">
                  <a:moveTo>
                    <a:pt x="0" y="0"/>
                  </a:moveTo>
                  <a:lnTo>
                    <a:pt x="76" y="0"/>
                  </a:lnTo>
                  <a:lnTo>
                    <a:pt x="76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2" y="69"/>
                  </a:lnTo>
                  <a:lnTo>
                    <a:pt x="72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6" y="142"/>
                  </a:lnTo>
                  <a:lnTo>
                    <a:pt x="76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169"/>
            <p:cNvSpPr>
              <a:spLocks noEditPoints="1"/>
            </p:cNvSpPr>
            <p:nvPr/>
          </p:nvSpPr>
          <p:spPr bwMode="auto">
            <a:xfrm>
              <a:off x="5495075" y="3256718"/>
              <a:ext cx="197060" cy="299522"/>
            </a:xfrm>
            <a:custGeom>
              <a:avLst/>
              <a:gdLst>
                <a:gd name="T0" fmla="*/ 44 w 107"/>
                <a:gd name="T1" fmla="*/ 16 h 162"/>
                <a:gd name="T2" fmla="*/ 37 w 107"/>
                <a:gd name="T3" fmla="*/ 18 h 162"/>
                <a:gd name="T4" fmla="*/ 32 w 107"/>
                <a:gd name="T5" fmla="*/ 18 h 162"/>
                <a:gd name="T6" fmla="*/ 29 w 107"/>
                <a:gd name="T7" fmla="*/ 19 h 162"/>
                <a:gd name="T8" fmla="*/ 29 w 107"/>
                <a:gd name="T9" fmla="*/ 83 h 162"/>
                <a:gd name="T10" fmla="*/ 32 w 107"/>
                <a:gd name="T11" fmla="*/ 83 h 162"/>
                <a:gd name="T12" fmla="*/ 35 w 107"/>
                <a:gd name="T13" fmla="*/ 83 h 162"/>
                <a:gd name="T14" fmla="*/ 40 w 107"/>
                <a:gd name="T15" fmla="*/ 83 h 162"/>
                <a:gd name="T16" fmla="*/ 55 w 107"/>
                <a:gd name="T17" fmla="*/ 81 h 162"/>
                <a:gd name="T18" fmla="*/ 65 w 107"/>
                <a:gd name="T19" fmla="*/ 75 h 162"/>
                <a:gd name="T20" fmla="*/ 71 w 107"/>
                <a:gd name="T21" fmla="*/ 63 h 162"/>
                <a:gd name="T22" fmla="*/ 74 w 107"/>
                <a:gd name="T23" fmla="*/ 50 h 162"/>
                <a:gd name="T24" fmla="*/ 71 w 107"/>
                <a:gd name="T25" fmla="*/ 35 h 162"/>
                <a:gd name="T26" fmla="*/ 66 w 107"/>
                <a:gd name="T27" fmla="*/ 24 h 162"/>
                <a:gd name="T28" fmla="*/ 57 w 107"/>
                <a:gd name="T29" fmla="*/ 19 h 162"/>
                <a:gd name="T30" fmla="*/ 44 w 107"/>
                <a:gd name="T31" fmla="*/ 16 h 162"/>
                <a:gd name="T32" fmla="*/ 44 w 107"/>
                <a:gd name="T33" fmla="*/ 0 h 162"/>
                <a:gd name="T34" fmla="*/ 65 w 107"/>
                <a:gd name="T35" fmla="*/ 1 h 162"/>
                <a:gd name="T36" fmla="*/ 81 w 107"/>
                <a:gd name="T37" fmla="*/ 8 h 162"/>
                <a:gd name="T38" fmla="*/ 92 w 107"/>
                <a:gd name="T39" fmla="*/ 18 h 162"/>
                <a:gd name="T40" fmla="*/ 100 w 107"/>
                <a:gd name="T41" fmla="*/ 32 h 162"/>
                <a:gd name="T42" fmla="*/ 102 w 107"/>
                <a:gd name="T43" fmla="*/ 48 h 162"/>
                <a:gd name="T44" fmla="*/ 99 w 107"/>
                <a:gd name="T45" fmla="*/ 65 h 162"/>
                <a:gd name="T46" fmla="*/ 91 w 107"/>
                <a:gd name="T47" fmla="*/ 78 h 162"/>
                <a:gd name="T48" fmla="*/ 78 w 107"/>
                <a:gd name="T49" fmla="*/ 86 h 162"/>
                <a:gd name="T50" fmla="*/ 60 w 107"/>
                <a:gd name="T51" fmla="*/ 91 h 162"/>
                <a:gd name="T52" fmla="*/ 60 w 107"/>
                <a:gd name="T53" fmla="*/ 91 h 162"/>
                <a:gd name="T54" fmla="*/ 107 w 107"/>
                <a:gd name="T55" fmla="*/ 162 h 162"/>
                <a:gd name="T56" fmla="*/ 74 w 107"/>
                <a:gd name="T57" fmla="*/ 162 h 162"/>
                <a:gd name="T58" fmla="*/ 29 w 107"/>
                <a:gd name="T59" fmla="*/ 89 h 162"/>
                <a:gd name="T60" fmla="*/ 29 w 107"/>
                <a:gd name="T61" fmla="*/ 89 h 162"/>
                <a:gd name="T62" fmla="*/ 29 w 107"/>
                <a:gd name="T63" fmla="*/ 162 h 162"/>
                <a:gd name="T64" fmla="*/ 0 w 107"/>
                <a:gd name="T65" fmla="*/ 162 h 162"/>
                <a:gd name="T66" fmla="*/ 0 w 107"/>
                <a:gd name="T67" fmla="*/ 8 h 162"/>
                <a:gd name="T68" fmla="*/ 19 w 107"/>
                <a:gd name="T69" fmla="*/ 3 h 162"/>
                <a:gd name="T70" fmla="*/ 44 w 107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162">
                  <a:moveTo>
                    <a:pt x="44" y="16"/>
                  </a:moveTo>
                  <a:lnTo>
                    <a:pt x="37" y="18"/>
                  </a:lnTo>
                  <a:lnTo>
                    <a:pt x="32" y="18"/>
                  </a:lnTo>
                  <a:lnTo>
                    <a:pt x="29" y="19"/>
                  </a:lnTo>
                  <a:lnTo>
                    <a:pt x="29" y="83"/>
                  </a:lnTo>
                  <a:lnTo>
                    <a:pt x="32" y="83"/>
                  </a:lnTo>
                  <a:lnTo>
                    <a:pt x="35" y="83"/>
                  </a:lnTo>
                  <a:lnTo>
                    <a:pt x="40" y="83"/>
                  </a:lnTo>
                  <a:lnTo>
                    <a:pt x="55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4" y="50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2" y="18"/>
                  </a:lnTo>
                  <a:lnTo>
                    <a:pt x="100" y="32"/>
                  </a:lnTo>
                  <a:lnTo>
                    <a:pt x="102" y="48"/>
                  </a:lnTo>
                  <a:lnTo>
                    <a:pt x="99" y="65"/>
                  </a:lnTo>
                  <a:lnTo>
                    <a:pt x="91" y="78"/>
                  </a:lnTo>
                  <a:lnTo>
                    <a:pt x="78" y="86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107" y="162"/>
                  </a:lnTo>
                  <a:lnTo>
                    <a:pt x="74" y="162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9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9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1" name="Rectangle 170"/>
            <p:cNvSpPr>
              <a:spLocks noChangeArrowheads="1"/>
            </p:cNvSpPr>
            <p:nvPr/>
          </p:nvSpPr>
          <p:spPr bwMode="auto">
            <a:xfrm>
              <a:off x="5763074" y="3256718"/>
              <a:ext cx="55179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171"/>
            <p:cNvSpPr/>
            <p:nvPr/>
          </p:nvSpPr>
          <p:spPr bwMode="auto">
            <a:xfrm>
              <a:off x="5904955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8 w 117"/>
                <a:gd name="T3" fmla="*/ 0 h 161"/>
                <a:gd name="T4" fmla="*/ 84 w 117"/>
                <a:gd name="T5" fmla="*/ 98 h 161"/>
                <a:gd name="T6" fmla="*/ 88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3 w 117"/>
                <a:gd name="T13" fmla="*/ 114 h 161"/>
                <a:gd name="T14" fmla="*/ 93 w 117"/>
                <a:gd name="T15" fmla="*/ 114 h 161"/>
                <a:gd name="T16" fmla="*/ 93 w 117"/>
                <a:gd name="T17" fmla="*/ 114 h 161"/>
                <a:gd name="T18" fmla="*/ 93 w 117"/>
                <a:gd name="T19" fmla="*/ 113 h 161"/>
                <a:gd name="T20" fmla="*/ 93 w 117"/>
                <a:gd name="T21" fmla="*/ 109 h 161"/>
                <a:gd name="T22" fmla="*/ 93 w 117"/>
                <a:gd name="T23" fmla="*/ 104 h 161"/>
                <a:gd name="T24" fmla="*/ 93 w 117"/>
                <a:gd name="T25" fmla="*/ 98 h 161"/>
                <a:gd name="T26" fmla="*/ 93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3 w 117"/>
                <a:gd name="T33" fmla="*/ 161 h 161"/>
                <a:gd name="T34" fmla="*/ 32 w 117"/>
                <a:gd name="T35" fmla="*/ 57 h 161"/>
                <a:gd name="T36" fmla="*/ 29 w 117"/>
                <a:gd name="T37" fmla="*/ 52 h 161"/>
                <a:gd name="T38" fmla="*/ 28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3 w 117"/>
                <a:gd name="T47" fmla="*/ 39 h 161"/>
                <a:gd name="T48" fmla="*/ 23 w 117"/>
                <a:gd name="T49" fmla="*/ 41 h 161"/>
                <a:gd name="T50" fmla="*/ 23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8" y="0"/>
                  </a:lnTo>
                  <a:lnTo>
                    <a:pt x="84" y="98"/>
                  </a:lnTo>
                  <a:lnTo>
                    <a:pt x="88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3"/>
                  </a:lnTo>
                  <a:lnTo>
                    <a:pt x="93" y="109"/>
                  </a:lnTo>
                  <a:lnTo>
                    <a:pt x="93" y="104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3" y="161"/>
                  </a:lnTo>
                  <a:lnTo>
                    <a:pt x="32" y="57"/>
                  </a:lnTo>
                  <a:lnTo>
                    <a:pt x="29" y="52"/>
                  </a:lnTo>
                  <a:lnTo>
                    <a:pt x="28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3" y="39"/>
                  </a:lnTo>
                  <a:lnTo>
                    <a:pt x="23" y="41"/>
                  </a:lnTo>
                  <a:lnTo>
                    <a:pt x="23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72"/>
            <p:cNvSpPr/>
            <p:nvPr/>
          </p:nvSpPr>
          <p:spPr bwMode="auto">
            <a:xfrm>
              <a:off x="6196603" y="3256718"/>
              <a:ext cx="204940" cy="299522"/>
            </a:xfrm>
            <a:custGeom>
              <a:avLst/>
              <a:gdLst>
                <a:gd name="T0" fmla="*/ 70 w 112"/>
                <a:gd name="T1" fmla="*/ 0 h 164"/>
                <a:gd name="T2" fmla="*/ 86 w 112"/>
                <a:gd name="T3" fmla="*/ 1 h 164"/>
                <a:gd name="T4" fmla="*/ 99 w 112"/>
                <a:gd name="T5" fmla="*/ 3 h 164"/>
                <a:gd name="T6" fmla="*/ 111 w 112"/>
                <a:gd name="T7" fmla="*/ 8 h 164"/>
                <a:gd name="T8" fmla="*/ 101 w 112"/>
                <a:gd name="T9" fmla="*/ 26 h 164"/>
                <a:gd name="T10" fmla="*/ 91 w 112"/>
                <a:gd name="T11" fmla="*/ 22 h 164"/>
                <a:gd name="T12" fmla="*/ 73 w 112"/>
                <a:gd name="T13" fmla="*/ 21 h 164"/>
                <a:gd name="T14" fmla="*/ 59 w 112"/>
                <a:gd name="T15" fmla="*/ 22 h 164"/>
                <a:gd name="T16" fmla="*/ 47 w 112"/>
                <a:gd name="T17" fmla="*/ 31 h 164"/>
                <a:gd name="T18" fmla="*/ 38 w 112"/>
                <a:gd name="T19" fmla="*/ 42 h 164"/>
                <a:gd name="T20" fmla="*/ 33 w 112"/>
                <a:gd name="T21" fmla="*/ 60 h 164"/>
                <a:gd name="T22" fmla="*/ 29 w 112"/>
                <a:gd name="T23" fmla="*/ 83 h 164"/>
                <a:gd name="T24" fmla="*/ 33 w 112"/>
                <a:gd name="T25" fmla="*/ 104 h 164"/>
                <a:gd name="T26" fmla="*/ 38 w 112"/>
                <a:gd name="T27" fmla="*/ 122 h 164"/>
                <a:gd name="T28" fmla="*/ 46 w 112"/>
                <a:gd name="T29" fmla="*/ 133 h 164"/>
                <a:gd name="T30" fmla="*/ 55 w 112"/>
                <a:gd name="T31" fmla="*/ 141 h 164"/>
                <a:gd name="T32" fmla="*/ 68 w 112"/>
                <a:gd name="T33" fmla="*/ 144 h 164"/>
                <a:gd name="T34" fmla="*/ 75 w 112"/>
                <a:gd name="T35" fmla="*/ 143 h 164"/>
                <a:gd name="T36" fmla="*/ 78 w 112"/>
                <a:gd name="T37" fmla="*/ 143 h 164"/>
                <a:gd name="T38" fmla="*/ 81 w 112"/>
                <a:gd name="T39" fmla="*/ 141 h 164"/>
                <a:gd name="T40" fmla="*/ 85 w 112"/>
                <a:gd name="T41" fmla="*/ 141 h 164"/>
                <a:gd name="T42" fmla="*/ 85 w 112"/>
                <a:gd name="T43" fmla="*/ 88 h 164"/>
                <a:gd name="T44" fmla="*/ 62 w 112"/>
                <a:gd name="T45" fmla="*/ 88 h 164"/>
                <a:gd name="T46" fmla="*/ 62 w 112"/>
                <a:gd name="T47" fmla="*/ 70 h 164"/>
                <a:gd name="T48" fmla="*/ 112 w 112"/>
                <a:gd name="T49" fmla="*/ 70 h 164"/>
                <a:gd name="T50" fmla="*/ 112 w 112"/>
                <a:gd name="T51" fmla="*/ 156 h 164"/>
                <a:gd name="T52" fmla="*/ 101 w 112"/>
                <a:gd name="T53" fmla="*/ 161 h 164"/>
                <a:gd name="T54" fmla="*/ 88 w 112"/>
                <a:gd name="T55" fmla="*/ 164 h 164"/>
                <a:gd name="T56" fmla="*/ 70 w 112"/>
                <a:gd name="T57" fmla="*/ 164 h 164"/>
                <a:gd name="T58" fmla="*/ 46 w 112"/>
                <a:gd name="T59" fmla="*/ 161 h 164"/>
                <a:gd name="T60" fmla="*/ 26 w 112"/>
                <a:gd name="T61" fmla="*/ 151 h 164"/>
                <a:gd name="T62" fmla="*/ 13 w 112"/>
                <a:gd name="T63" fmla="*/ 133 h 164"/>
                <a:gd name="T64" fmla="*/ 3 w 112"/>
                <a:gd name="T65" fmla="*/ 110 h 164"/>
                <a:gd name="T66" fmla="*/ 0 w 112"/>
                <a:gd name="T67" fmla="*/ 81 h 164"/>
                <a:gd name="T68" fmla="*/ 3 w 112"/>
                <a:gd name="T69" fmla="*/ 53 h 164"/>
                <a:gd name="T70" fmla="*/ 13 w 112"/>
                <a:gd name="T71" fmla="*/ 31 h 164"/>
                <a:gd name="T72" fmla="*/ 28 w 112"/>
                <a:gd name="T73" fmla="*/ 14 h 164"/>
                <a:gd name="T74" fmla="*/ 47 w 112"/>
                <a:gd name="T75" fmla="*/ 3 h 164"/>
                <a:gd name="T76" fmla="*/ 70 w 112"/>
                <a:gd name="T7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64">
                  <a:moveTo>
                    <a:pt x="70" y="0"/>
                  </a:moveTo>
                  <a:lnTo>
                    <a:pt x="86" y="1"/>
                  </a:lnTo>
                  <a:lnTo>
                    <a:pt x="99" y="3"/>
                  </a:lnTo>
                  <a:lnTo>
                    <a:pt x="111" y="8"/>
                  </a:lnTo>
                  <a:lnTo>
                    <a:pt x="101" y="26"/>
                  </a:lnTo>
                  <a:lnTo>
                    <a:pt x="91" y="22"/>
                  </a:lnTo>
                  <a:lnTo>
                    <a:pt x="73" y="21"/>
                  </a:lnTo>
                  <a:lnTo>
                    <a:pt x="59" y="22"/>
                  </a:lnTo>
                  <a:lnTo>
                    <a:pt x="47" y="31"/>
                  </a:lnTo>
                  <a:lnTo>
                    <a:pt x="38" y="42"/>
                  </a:lnTo>
                  <a:lnTo>
                    <a:pt x="33" y="60"/>
                  </a:lnTo>
                  <a:lnTo>
                    <a:pt x="29" y="83"/>
                  </a:lnTo>
                  <a:lnTo>
                    <a:pt x="33" y="104"/>
                  </a:lnTo>
                  <a:lnTo>
                    <a:pt x="38" y="122"/>
                  </a:lnTo>
                  <a:lnTo>
                    <a:pt x="46" y="133"/>
                  </a:lnTo>
                  <a:lnTo>
                    <a:pt x="55" y="141"/>
                  </a:lnTo>
                  <a:lnTo>
                    <a:pt x="68" y="144"/>
                  </a:lnTo>
                  <a:lnTo>
                    <a:pt x="75" y="143"/>
                  </a:lnTo>
                  <a:lnTo>
                    <a:pt x="78" y="143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88"/>
                  </a:lnTo>
                  <a:lnTo>
                    <a:pt x="62" y="88"/>
                  </a:lnTo>
                  <a:lnTo>
                    <a:pt x="62" y="70"/>
                  </a:lnTo>
                  <a:lnTo>
                    <a:pt x="112" y="70"/>
                  </a:lnTo>
                  <a:lnTo>
                    <a:pt x="112" y="156"/>
                  </a:lnTo>
                  <a:lnTo>
                    <a:pt x="101" y="161"/>
                  </a:lnTo>
                  <a:lnTo>
                    <a:pt x="88" y="164"/>
                  </a:lnTo>
                  <a:lnTo>
                    <a:pt x="70" y="164"/>
                  </a:lnTo>
                  <a:lnTo>
                    <a:pt x="46" y="161"/>
                  </a:lnTo>
                  <a:lnTo>
                    <a:pt x="26" y="151"/>
                  </a:lnTo>
                  <a:lnTo>
                    <a:pt x="13" y="133"/>
                  </a:lnTo>
                  <a:lnTo>
                    <a:pt x="3" y="110"/>
                  </a:lnTo>
                  <a:lnTo>
                    <a:pt x="0" y="81"/>
                  </a:lnTo>
                  <a:lnTo>
                    <a:pt x="3" y="53"/>
                  </a:lnTo>
                  <a:lnTo>
                    <a:pt x="13" y="31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73"/>
            <p:cNvSpPr/>
            <p:nvPr/>
          </p:nvSpPr>
          <p:spPr bwMode="auto">
            <a:xfrm>
              <a:off x="6606484" y="3256718"/>
              <a:ext cx="212820" cy="299522"/>
            </a:xfrm>
            <a:custGeom>
              <a:avLst/>
              <a:gdLst>
                <a:gd name="T0" fmla="*/ 0 w 116"/>
                <a:gd name="T1" fmla="*/ 0 h 161"/>
                <a:gd name="T2" fmla="*/ 33 w 116"/>
                <a:gd name="T3" fmla="*/ 0 h 161"/>
                <a:gd name="T4" fmla="*/ 59 w 116"/>
                <a:gd name="T5" fmla="*/ 67 h 161"/>
                <a:gd name="T6" fmla="*/ 60 w 116"/>
                <a:gd name="T7" fmla="*/ 67 h 161"/>
                <a:gd name="T8" fmla="*/ 88 w 116"/>
                <a:gd name="T9" fmla="*/ 0 h 161"/>
                <a:gd name="T10" fmla="*/ 116 w 116"/>
                <a:gd name="T11" fmla="*/ 0 h 161"/>
                <a:gd name="T12" fmla="*/ 73 w 116"/>
                <a:gd name="T13" fmla="*/ 91 h 161"/>
                <a:gd name="T14" fmla="*/ 73 w 116"/>
                <a:gd name="T15" fmla="*/ 161 h 161"/>
                <a:gd name="T16" fmla="*/ 44 w 116"/>
                <a:gd name="T17" fmla="*/ 161 h 161"/>
                <a:gd name="T18" fmla="*/ 44 w 116"/>
                <a:gd name="T19" fmla="*/ 91 h 161"/>
                <a:gd name="T20" fmla="*/ 0 w 116"/>
                <a:gd name="T2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1">
                  <a:moveTo>
                    <a:pt x="0" y="0"/>
                  </a:moveTo>
                  <a:lnTo>
                    <a:pt x="33" y="0"/>
                  </a:lnTo>
                  <a:lnTo>
                    <a:pt x="59" y="67"/>
                  </a:lnTo>
                  <a:lnTo>
                    <a:pt x="60" y="67"/>
                  </a:lnTo>
                  <a:lnTo>
                    <a:pt x="88" y="0"/>
                  </a:lnTo>
                  <a:lnTo>
                    <a:pt x="116" y="0"/>
                  </a:lnTo>
                  <a:lnTo>
                    <a:pt x="73" y="91"/>
                  </a:lnTo>
                  <a:lnTo>
                    <a:pt x="73" y="161"/>
                  </a:lnTo>
                  <a:lnTo>
                    <a:pt x="44" y="161"/>
                  </a:lnTo>
                  <a:lnTo>
                    <a:pt x="44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74"/>
            <p:cNvSpPr>
              <a:spLocks noEditPoints="1"/>
            </p:cNvSpPr>
            <p:nvPr/>
          </p:nvSpPr>
          <p:spPr bwMode="auto">
            <a:xfrm>
              <a:off x="6866598" y="3256718"/>
              <a:ext cx="220705" cy="299522"/>
            </a:xfrm>
            <a:custGeom>
              <a:avLst/>
              <a:gdLst>
                <a:gd name="T0" fmla="*/ 58 w 119"/>
                <a:gd name="T1" fmla="*/ 19 h 164"/>
                <a:gd name="T2" fmla="*/ 47 w 119"/>
                <a:gd name="T3" fmla="*/ 22 h 164"/>
                <a:gd name="T4" fmla="*/ 37 w 119"/>
                <a:gd name="T5" fmla="*/ 32 h 164"/>
                <a:gd name="T6" fmla="*/ 32 w 119"/>
                <a:gd name="T7" fmla="*/ 47 h 164"/>
                <a:gd name="T8" fmla="*/ 29 w 119"/>
                <a:gd name="T9" fmla="*/ 63 h 164"/>
                <a:gd name="T10" fmla="*/ 29 w 119"/>
                <a:gd name="T11" fmla="*/ 81 h 164"/>
                <a:gd name="T12" fmla="*/ 29 w 119"/>
                <a:gd name="T13" fmla="*/ 99 h 164"/>
                <a:gd name="T14" fmla="*/ 32 w 119"/>
                <a:gd name="T15" fmla="*/ 115 h 164"/>
                <a:gd name="T16" fmla="*/ 37 w 119"/>
                <a:gd name="T17" fmla="*/ 130 h 164"/>
                <a:gd name="T18" fmla="*/ 47 w 119"/>
                <a:gd name="T19" fmla="*/ 140 h 164"/>
                <a:gd name="T20" fmla="*/ 58 w 119"/>
                <a:gd name="T21" fmla="*/ 143 h 164"/>
                <a:gd name="T22" fmla="*/ 71 w 119"/>
                <a:gd name="T23" fmla="*/ 140 h 164"/>
                <a:gd name="T24" fmla="*/ 81 w 119"/>
                <a:gd name="T25" fmla="*/ 130 h 164"/>
                <a:gd name="T26" fmla="*/ 86 w 119"/>
                <a:gd name="T27" fmla="*/ 115 h 164"/>
                <a:gd name="T28" fmla="*/ 88 w 119"/>
                <a:gd name="T29" fmla="*/ 99 h 164"/>
                <a:gd name="T30" fmla="*/ 89 w 119"/>
                <a:gd name="T31" fmla="*/ 81 h 164"/>
                <a:gd name="T32" fmla="*/ 88 w 119"/>
                <a:gd name="T33" fmla="*/ 63 h 164"/>
                <a:gd name="T34" fmla="*/ 86 w 119"/>
                <a:gd name="T35" fmla="*/ 47 h 164"/>
                <a:gd name="T36" fmla="*/ 80 w 119"/>
                <a:gd name="T37" fmla="*/ 32 h 164"/>
                <a:gd name="T38" fmla="*/ 71 w 119"/>
                <a:gd name="T39" fmla="*/ 22 h 164"/>
                <a:gd name="T40" fmla="*/ 58 w 119"/>
                <a:gd name="T41" fmla="*/ 19 h 164"/>
                <a:gd name="T42" fmla="*/ 58 w 119"/>
                <a:gd name="T43" fmla="*/ 0 h 164"/>
                <a:gd name="T44" fmla="*/ 78 w 119"/>
                <a:gd name="T45" fmla="*/ 3 h 164"/>
                <a:gd name="T46" fmla="*/ 94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4 w 119"/>
                <a:gd name="T63" fmla="*/ 153 h 164"/>
                <a:gd name="T64" fmla="*/ 78 w 119"/>
                <a:gd name="T65" fmla="*/ 161 h 164"/>
                <a:gd name="T66" fmla="*/ 58 w 119"/>
                <a:gd name="T67" fmla="*/ 164 h 164"/>
                <a:gd name="T68" fmla="*/ 41 w 119"/>
                <a:gd name="T69" fmla="*/ 161 h 164"/>
                <a:gd name="T70" fmla="*/ 24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4 w 119"/>
                <a:gd name="T87" fmla="*/ 11 h 164"/>
                <a:gd name="T88" fmla="*/ 41 w 119"/>
                <a:gd name="T89" fmla="*/ 3 h 164"/>
                <a:gd name="T90" fmla="*/ 58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8" y="19"/>
                  </a:moveTo>
                  <a:lnTo>
                    <a:pt x="47" y="22"/>
                  </a:lnTo>
                  <a:lnTo>
                    <a:pt x="37" y="32"/>
                  </a:lnTo>
                  <a:lnTo>
                    <a:pt x="32" y="47"/>
                  </a:lnTo>
                  <a:lnTo>
                    <a:pt x="29" y="63"/>
                  </a:lnTo>
                  <a:lnTo>
                    <a:pt x="29" y="81"/>
                  </a:lnTo>
                  <a:lnTo>
                    <a:pt x="29" y="99"/>
                  </a:lnTo>
                  <a:lnTo>
                    <a:pt x="32" y="115"/>
                  </a:lnTo>
                  <a:lnTo>
                    <a:pt x="37" y="130"/>
                  </a:lnTo>
                  <a:lnTo>
                    <a:pt x="47" y="140"/>
                  </a:lnTo>
                  <a:lnTo>
                    <a:pt x="58" y="143"/>
                  </a:lnTo>
                  <a:lnTo>
                    <a:pt x="71" y="140"/>
                  </a:lnTo>
                  <a:lnTo>
                    <a:pt x="81" y="130"/>
                  </a:lnTo>
                  <a:lnTo>
                    <a:pt x="86" y="115"/>
                  </a:lnTo>
                  <a:lnTo>
                    <a:pt x="88" y="99"/>
                  </a:lnTo>
                  <a:lnTo>
                    <a:pt x="89" y="81"/>
                  </a:lnTo>
                  <a:lnTo>
                    <a:pt x="88" y="63"/>
                  </a:lnTo>
                  <a:lnTo>
                    <a:pt x="86" y="47"/>
                  </a:lnTo>
                  <a:lnTo>
                    <a:pt x="80" y="32"/>
                  </a:lnTo>
                  <a:lnTo>
                    <a:pt x="71" y="22"/>
                  </a:lnTo>
                  <a:lnTo>
                    <a:pt x="58" y="19"/>
                  </a:lnTo>
                  <a:close/>
                  <a:moveTo>
                    <a:pt x="58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4" y="153"/>
                  </a:lnTo>
                  <a:lnTo>
                    <a:pt x="78" y="161"/>
                  </a:lnTo>
                  <a:lnTo>
                    <a:pt x="58" y="164"/>
                  </a:lnTo>
                  <a:lnTo>
                    <a:pt x="41" y="161"/>
                  </a:lnTo>
                  <a:lnTo>
                    <a:pt x="24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75"/>
            <p:cNvSpPr/>
            <p:nvPr/>
          </p:nvSpPr>
          <p:spPr bwMode="auto">
            <a:xfrm>
              <a:off x="7166125" y="3256718"/>
              <a:ext cx="189176" cy="299522"/>
            </a:xfrm>
            <a:custGeom>
              <a:avLst/>
              <a:gdLst>
                <a:gd name="T0" fmla="*/ 0 w 106"/>
                <a:gd name="T1" fmla="*/ 0 h 163"/>
                <a:gd name="T2" fmla="*/ 29 w 106"/>
                <a:gd name="T3" fmla="*/ 0 h 163"/>
                <a:gd name="T4" fmla="*/ 29 w 106"/>
                <a:gd name="T5" fmla="*/ 114 h 163"/>
                <a:gd name="T6" fmla="*/ 32 w 106"/>
                <a:gd name="T7" fmla="*/ 129 h 163"/>
                <a:gd name="T8" fmla="*/ 42 w 106"/>
                <a:gd name="T9" fmla="*/ 137 h 163"/>
                <a:gd name="T10" fmla="*/ 54 w 106"/>
                <a:gd name="T11" fmla="*/ 140 h 163"/>
                <a:gd name="T12" fmla="*/ 67 w 106"/>
                <a:gd name="T13" fmla="*/ 137 h 163"/>
                <a:gd name="T14" fmla="*/ 75 w 106"/>
                <a:gd name="T15" fmla="*/ 129 h 163"/>
                <a:gd name="T16" fmla="*/ 78 w 106"/>
                <a:gd name="T17" fmla="*/ 114 h 163"/>
                <a:gd name="T18" fmla="*/ 78 w 106"/>
                <a:gd name="T19" fmla="*/ 0 h 163"/>
                <a:gd name="T20" fmla="*/ 106 w 106"/>
                <a:gd name="T21" fmla="*/ 0 h 163"/>
                <a:gd name="T22" fmla="*/ 106 w 106"/>
                <a:gd name="T23" fmla="*/ 114 h 163"/>
                <a:gd name="T24" fmla="*/ 102 w 106"/>
                <a:gd name="T25" fmla="*/ 134 h 163"/>
                <a:gd name="T26" fmla="*/ 91 w 106"/>
                <a:gd name="T27" fmla="*/ 150 h 163"/>
                <a:gd name="T28" fmla="*/ 75 w 106"/>
                <a:gd name="T29" fmla="*/ 160 h 163"/>
                <a:gd name="T30" fmla="*/ 54 w 106"/>
                <a:gd name="T31" fmla="*/ 163 h 163"/>
                <a:gd name="T32" fmla="*/ 32 w 106"/>
                <a:gd name="T33" fmla="*/ 160 h 163"/>
                <a:gd name="T34" fmla="*/ 14 w 106"/>
                <a:gd name="T35" fmla="*/ 150 h 163"/>
                <a:gd name="T36" fmla="*/ 5 w 106"/>
                <a:gd name="T37" fmla="*/ 134 h 163"/>
                <a:gd name="T38" fmla="*/ 0 w 106"/>
                <a:gd name="T39" fmla="*/ 114 h 163"/>
                <a:gd name="T40" fmla="*/ 0 w 106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2" y="129"/>
                  </a:lnTo>
                  <a:lnTo>
                    <a:pt x="42" y="137"/>
                  </a:lnTo>
                  <a:lnTo>
                    <a:pt x="54" y="140"/>
                  </a:lnTo>
                  <a:lnTo>
                    <a:pt x="67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6" y="0"/>
                  </a:lnTo>
                  <a:lnTo>
                    <a:pt x="106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4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6"/>
            <p:cNvSpPr>
              <a:spLocks noEditPoints="1"/>
            </p:cNvSpPr>
            <p:nvPr/>
          </p:nvSpPr>
          <p:spPr bwMode="auto">
            <a:xfrm>
              <a:off x="7449889" y="3256718"/>
              <a:ext cx="189176" cy="299522"/>
            </a:xfrm>
            <a:custGeom>
              <a:avLst/>
              <a:gdLst>
                <a:gd name="T0" fmla="*/ 43 w 106"/>
                <a:gd name="T1" fmla="*/ 16 h 162"/>
                <a:gd name="T2" fmla="*/ 38 w 106"/>
                <a:gd name="T3" fmla="*/ 18 h 162"/>
                <a:gd name="T4" fmla="*/ 33 w 106"/>
                <a:gd name="T5" fmla="*/ 18 h 162"/>
                <a:gd name="T6" fmla="*/ 28 w 106"/>
                <a:gd name="T7" fmla="*/ 19 h 162"/>
                <a:gd name="T8" fmla="*/ 28 w 106"/>
                <a:gd name="T9" fmla="*/ 83 h 162"/>
                <a:gd name="T10" fmla="*/ 31 w 106"/>
                <a:gd name="T11" fmla="*/ 83 h 162"/>
                <a:gd name="T12" fmla="*/ 34 w 106"/>
                <a:gd name="T13" fmla="*/ 83 h 162"/>
                <a:gd name="T14" fmla="*/ 39 w 106"/>
                <a:gd name="T15" fmla="*/ 83 h 162"/>
                <a:gd name="T16" fmla="*/ 54 w 106"/>
                <a:gd name="T17" fmla="*/ 81 h 162"/>
                <a:gd name="T18" fmla="*/ 65 w 106"/>
                <a:gd name="T19" fmla="*/ 75 h 162"/>
                <a:gd name="T20" fmla="*/ 72 w 106"/>
                <a:gd name="T21" fmla="*/ 63 h 162"/>
                <a:gd name="T22" fmla="*/ 73 w 106"/>
                <a:gd name="T23" fmla="*/ 50 h 162"/>
                <a:gd name="T24" fmla="*/ 72 w 106"/>
                <a:gd name="T25" fmla="*/ 35 h 162"/>
                <a:gd name="T26" fmla="*/ 67 w 106"/>
                <a:gd name="T27" fmla="*/ 24 h 162"/>
                <a:gd name="T28" fmla="*/ 57 w 106"/>
                <a:gd name="T29" fmla="*/ 19 h 162"/>
                <a:gd name="T30" fmla="*/ 43 w 106"/>
                <a:gd name="T31" fmla="*/ 16 h 162"/>
                <a:gd name="T32" fmla="*/ 43 w 106"/>
                <a:gd name="T33" fmla="*/ 0 h 162"/>
                <a:gd name="T34" fmla="*/ 64 w 106"/>
                <a:gd name="T35" fmla="*/ 1 h 162"/>
                <a:gd name="T36" fmla="*/ 82 w 106"/>
                <a:gd name="T37" fmla="*/ 8 h 162"/>
                <a:gd name="T38" fmla="*/ 93 w 106"/>
                <a:gd name="T39" fmla="*/ 18 h 162"/>
                <a:gd name="T40" fmla="*/ 99 w 106"/>
                <a:gd name="T41" fmla="*/ 32 h 162"/>
                <a:gd name="T42" fmla="*/ 101 w 106"/>
                <a:gd name="T43" fmla="*/ 48 h 162"/>
                <a:gd name="T44" fmla="*/ 99 w 106"/>
                <a:gd name="T45" fmla="*/ 65 h 162"/>
                <a:gd name="T46" fmla="*/ 90 w 106"/>
                <a:gd name="T47" fmla="*/ 78 h 162"/>
                <a:gd name="T48" fmla="*/ 77 w 106"/>
                <a:gd name="T49" fmla="*/ 86 h 162"/>
                <a:gd name="T50" fmla="*/ 59 w 106"/>
                <a:gd name="T51" fmla="*/ 91 h 162"/>
                <a:gd name="T52" fmla="*/ 59 w 106"/>
                <a:gd name="T53" fmla="*/ 91 h 162"/>
                <a:gd name="T54" fmla="*/ 106 w 106"/>
                <a:gd name="T55" fmla="*/ 162 h 162"/>
                <a:gd name="T56" fmla="*/ 73 w 106"/>
                <a:gd name="T57" fmla="*/ 162 h 162"/>
                <a:gd name="T58" fmla="*/ 30 w 106"/>
                <a:gd name="T59" fmla="*/ 89 h 162"/>
                <a:gd name="T60" fmla="*/ 28 w 106"/>
                <a:gd name="T61" fmla="*/ 89 h 162"/>
                <a:gd name="T62" fmla="*/ 28 w 106"/>
                <a:gd name="T63" fmla="*/ 162 h 162"/>
                <a:gd name="T64" fmla="*/ 0 w 106"/>
                <a:gd name="T65" fmla="*/ 162 h 162"/>
                <a:gd name="T66" fmla="*/ 0 w 106"/>
                <a:gd name="T67" fmla="*/ 8 h 162"/>
                <a:gd name="T68" fmla="*/ 18 w 106"/>
                <a:gd name="T69" fmla="*/ 3 h 162"/>
                <a:gd name="T70" fmla="*/ 43 w 106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2">
                  <a:moveTo>
                    <a:pt x="43" y="16"/>
                  </a:moveTo>
                  <a:lnTo>
                    <a:pt x="38" y="18"/>
                  </a:lnTo>
                  <a:lnTo>
                    <a:pt x="33" y="18"/>
                  </a:lnTo>
                  <a:lnTo>
                    <a:pt x="28" y="19"/>
                  </a:lnTo>
                  <a:lnTo>
                    <a:pt x="28" y="83"/>
                  </a:lnTo>
                  <a:lnTo>
                    <a:pt x="31" y="83"/>
                  </a:lnTo>
                  <a:lnTo>
                    <a:pt x="34" y="83"/>
                  </a:lnTo>
                  <a:lnTo>
                    <a:pt x="39" y="83"/>
                  </a:lnTo>
                  <a:lnTo>
                    <a:pt x="54" y="81"/>
                  </a:lnTo>
                  <a:lnTo>
                    <a:pt x="65" y="75"/>
                  </a:lnTo>
                  <a:lnTo>
                    <a:pt x="72" y="63"/>
                  </a:lnTo>
                  <a:lnTo>
                    <a:pt x="73" y="50"/>
                  </a:lnTo>
                  <a:lnTo>
                    <a:pt x="72" y="35"/>
                  </a:lnTo>
                  <a:lnTo>
                    <a:pt x="67" y="24"/>
                  </a:lnTo>
                  <a:lnTo>
                    <a:pt x="57" y="19"/>
                  </a:lnTo>
                  <a:lnTo>
                    <a:pt x="43" y="16"/>
                  </a:lnTo>
                  <a:close/>
                  <a:moveTo>
                    <a:pt x="43" y="0"/>
                  </a:moveTo>
                  <a:lnTo>
                    <a:pt x="64" y="1"/>
                  </a:lnTo>
                  <a:lnTo>
                    <a:pt x="82" y="8"/>
                  </a:lnTo>
                  <a:lnTo>
                    <a:pt x="93" y="18"/>
                  </a:lnTo>
                  <a:lnTo>
                    <a:pt x="99" y="32"/>
                  </a:lnTo>
                  <a:lnTo>
                    <a:pt x="101" y="48"/>
                  </a:lnTo>
                  <a:lnTo>
                    <a:pt x="99" y="65"/>
                  </a:lnTo>
                  <a:lnTo>
                    <a:pt x="90" y="78"/>
                  </a:lnTo>
                  <a:lnTo>
                    <a:pt x="77" y="86"/>
                  </a:lnTo>
                  <a:lnTo>
                    <a:pt x="59" y="91"/>
                  </a:lnTo>
                  <a:lnTo>
                    <a:pt x="59" y="91"/>
                  </a:lnTo>
                  <a:lnTo>
                    <a:pt x="106" y="162"/>
                  </a:lnTo>
                  <a:lnTo>
                    <a:pt x="73" y="162"/>
                  </a:lnTo>
                  <a:lnTo>
                    <a:pt x="30" y="89"/>
                  </a:lnTo>
                  <a:lnTo>
                    <a:pt x="28" y="89"/>
                  </a:lnTo>
                  <a:lnTo>
                    <a:pt x="28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77"/>
            <p:cNvSpPr>
              <a:spLocks noEditPoints="1"/>
            </p:cNvSpPr>
            <p:nvPr/>
          </p:nvSpPr>
          <p:spPr bwMode="auto">
            <a:xfrm>
              <a:off x="7859769" y="3256718"/>
              <a:ext cx="197060" cy="299522"/>
            </a:xfrm>
            <a:custGeom>
              <a:avLst/>
              <a:gdLst>
                <a:gd name="T0" fmla="*/ 36 w 107"/>
                <a:gd name="T1" fmla="*/ 86 h 164"/>
                <a:gd name="T2" fmla="*/ 28 w 107"/>
                <a:gd name="T3" fmla="*/ 86 h 164"/>
                <a:gd name="T4" fmla="*/ 28 w 107"/>
                <a:gd name="T5" fmla="*/ 143 h 164"/>
                <a:gd name="T6" fmla="*/ 32 w 107"/>
                <a:gd name="T7" fmla="*/ 144 h 164"/>
                <a:gd name="T8" fmla="*/ 39 w 107"/>
                <a:gd name="T9" fmla="*/ 146 h 164"/>
                <a:gd name="T10" fmla="*/ 45 w 107"/>
                <a:gd name="T11" fmla="*/ 146 h 164"/>
                <a:gd name="T12" fmla="*/ 58 w 107"/>
                <a:gd name="T13" fmla="*/ 144 h 164"/>
                <a:gd name="T14" fmla="*/ 68 w 107"/>
                <a:gd name="T15" fmla="*/ 140 h 164"/>
                <a:gd name="T16" fmla="*/ 76 w 107"/>
                <a:gd name="T17" fmla="*/ 131 h 164"/>
                <a:gd name="T18" fmla="*/ 78 w 107"/>
                <a:gd name="T19" fmla="*/ 118 h 164"/>
                <a:gd name="T20" fmla="*/ 76 w 107"/>
                <a:gd name="T21" fmla="*/ 104 h 164"/>
                <a:gd name="T22" fmla="*/ 68 w 107"/>
                <a:gd name="T23" fmla="*/ 92 h 164"/>
                <a:gd name="T24" fmla="*/ 55 w 107"/>
                <a:gd name="T25" fmla="*/ 88 h 164"/>
                <a:gd name="T26" fmla="*/ 36 w 107"/>
                <a:gd name="T27" fmla="*/ 86 h 164"/>
                <a:gd name="T28" fmla="*/ 44 w 107"/>
                <a:gd name="T29" fmla="*/ 16 h 164"/>
                <a:gd name="T30" fmla="*/ 39 w 107"/>
                <a:gd name="T31" fmla="*/ 16 h 164"/>
                <a:gd name="T32" fmla="*/ 32 w 107"/>
                <a:gd name="T33" fmla="*/ 18 h 164"/>
                <a:gd name="T34" fmla="*/ 28 w 107"/>
                <a:gd name="T35" fmla="*/ 19 h 164"/>
                <a:gd name="T36" fmla="*/ 28 w 107"/>
                <a:gd name="T37" fmla="*/ 71 h 164"/>
                <a:gd name="T38" fmla="*/ 36 w 107"/>
                <a:gd name="T39" fmla="*/ 71 h 164"/>
                <a:gd name="T40" fmla="*/ 54 w 107"/>
                <a:gd name="T41" fmla="*/ 70 h 164"/>
                <a:gd name="T42" fmla="*/ 65 w 107"/>
                <a:gd name="T43" fmla="*/ 65 h 164"/>
                <a:gd name="T44" fmla="*/ 71 w 107"/>
                <a:gd name="T45" fmla="*/ 55 h 164"/>
                <a:gd name="T46" fmla="*/ 73 w 107"/>
                <a:gd name="T47" fmla="*/ 42 h 164"/>
                <a:gd name="T48" fmla="*/ 70 w 107"/>
                <a:gd name="T49" fmla="*/ 27 h 164"/>
                <a:gd name="T50" fmla="*/ 60 w 107"/>
                <a:gd name="T51" fmla="*/ 19 h 164"/>
                <a:gd name="T52" fmla="*/ 44 w 107"/>
                <a:gd name="T53" fmla="*/ 16 h 164"/>
                <a:gd name="T54" fmla="*/ 44 w 107"/>
                <a:gd name="T55" fmla="*/ 0 h 164"/>
                <a:gd name="T56" fmla="*/ 65 w 107"/>
                <a:gd name="T57" fmla="*/ 1 h 164"/>
                <a:gd name="T58" fmla="*/ 81 w 107"/>
                <a:gd name="T59" fmla="*/ 8 h 164"/>
                <a:gd name="T60" fmla="*/ 93 w 107"/>
                <a:gd name="T61" fmla="*/ 16 h 164"/>
                <a:gd name="T62" fmla="*/ 99 w 107"/>
                <a:gd name="T63" fmla="*/ 27 h 164"/>
                <a:gd name="T64" fmla="*/ 102 w 107"/>
                <a:gd name="T65" fmla="*/ 40 h 164"/>
                <a:gd name="T66" fmla="*/ 99 w 107"/>
                <a:gd name="T67" fmla="*/ 55 h 164"/>
                <a:gd name="T68" fmla="*/ 93 w 107"/>
                <a:gd name="T69" fmla="*/ 66 h 164"/>
                <a:gd name="T70" fmla="*/ 83 w 107"/>
                <a:gd name="T71" fmla="*/ 73 h 164"/>
                <a:gd name="T72" fmla="*/ 73 w 107"/>
                <a:gd name="T73" fmla="*/ 78 h 164"/>
                <a:gd name="T74" fmla="*/ 73 w 107"/>
                <a:gd name="T75" fmla="*/ 78 h 164"/>
                <a:gd name="T76" fmla="*/ 84 w 107"/>
                <a:gd name="T77" fmla="*/ 83 h 164"/>
                <a:gd name="T78" fmla="*/ 96 w 107"/>
                <a:gd name="T79" fmla="*/ 91 h 164"/>
                <a:gd name="T80" fmla="*/ 104 w 107"/>
                <a:gd name="T81" fmla="*/ 102 h 164"/>
                <a:gd name="T82" fmla="*/ 107 w 107"/>
                <a:gd name="T83" fmla="*/ 118 h 164"/>
                <a:gd name="T84" fmla="*/ 104 w 107"/>
                <a:gd name="T85" fmla="*/ 135 h 164"/>
                <a:gd name="T86" fmla="*/ 96 w 107"/>
                <a:gd name="T87" fmla="*/ 148 h 164"/>
                <a:gd name="T88" fmla="*/ 83 w 107"/>
                <a:gd name="T89" fmla="*/ 157 h 164"/>
                <a:gd name="T90" fmla="*/ 67 w 107"/>
                <a:gd name="T91" fmla="*/ 162 h 164"/>
                <a:gd name="T92" fmla="*/ 47 w 107"/>
                <a:gd name="T93" fmla="*/ 164 h 164"/>
                <a:gd name="T94" fmla="*/ 19 w 107"/>
                <a:gd name="T95" fmla="*/ 162 h 164"/>
                <a:gd name="T96" fmla="*/ 0 w 107"/>
                <a:gd name="T97" fmla="*/ 156 h 164"/>
                <a:gd name="T98" fmla="*/ 0 w 107"/>
                <a:gd name="T99" fmla="*/ 8 h 164"/>
                <a:gd name="T100" fmla="*/ 18 w 107"/>
                <a:gd name="T101" fmla="*/ 1 h 164"/>
                <a:gd name="T102" fmla="*/ 44 w 107"/>
                <a:gd name="T10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64">
                  <a:moveTo>
                    <a:pt x="36" y="86"/>
                  </a:moveTo>
                  <a:lnTo>
                    <a:pt x="28" y="86"/>
                  </a:lnTo>
                  <a:lnTo>
                    <a:pt x="28" y="143"/>
                  </a:lnTo>
                  <a:lnTo>
                    <a:pt x="32" y="144"/>
                  </a:lnTo>
                  <a:lnTo>
                    <a:pt x="39" y="146"/>
                  </a:lnTo>
                  <a:lnTo>
                    <a:pt x="45" y="146"/>
                  </a:lnTo>
                  <a:lnTo>
                    <a:pt x="58" y="144"/>
                  </a:lnTo>
                  <a:lnTo>
                    <a:pt x="68" y="140"/>
                  </a:lnTo>
                  <a:lnTo>
                    <a:pt x="76" y="131"/>
                  </a:lnTo>
                  <a:lnTo>
                    <a:pt x="78" y="118"/>
                  </a:lnTo>
                  <a:lnTo>
                    <a:pt x="76" y="104"/>
                  </a:lnTo>
                  <a:lnTo>
                    <a:pt x="68" y="92"/>
                  </a:lnTo>
                  <a:lnTo>
                    <a:pt x="55" y="88"/>
                  </a:lnTo>
                  <a:lnTo>
                    <a:pt x="36" y="86"/>
                  </a:lnTo>
                  <a:close/>
                  <a:moveTo>
                    <a:pt x="44" y="16"/>
                  </a:moveTo>
                  <a:lnTo>
                    <a:pt x="39" y="16"/>
                  </a:lnTo>
                  <a:lnTo>
                    <a:pt x="32" y="18"/>
                  </a:lnTo>
                  <a:lnTo>
                    <a:pt x="28" y="19"/>
                  </a:lnTo>
                  <a:lnTo>
                    <a:pt x="28" y="71"/>
                  </a:lnTo>
                  <a:lnTo>
                    <a:pt x="36" y="71"/>
                  </a:lnTo>
                  <a:lnTo>
                    <a:pt x="54" y="70"/>
                  </a:lnTo>
                  <a:lnTo>
                    <a:pt x="65" y="65"/>
                  </a:lnTo>
                  <a:lnTo>
                    <a:pt x="71" y="55"/>
                  </a:lnTo>
                  <a:lnTo>
                    <a:pt x="73" y="42"/>
                  </a:lnTo>
                  <a:lnTo>
                    <a:pt x="70" y="27"/>
                  </a:lnTo>
                  <a:lnTo>
                    <a:pt x="60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3" y="16"/>
                  </a:lnTo>
                  <a:lnTo>
                    <a:pt x="99" y="27"/>
                  </a:lnTo>
                  <a:lnTo>
                    <a:pt x="102" y="40"/>
                  </a:lnTo>
                  <a:lnTo>
                    <a:pt x="99" y="55"/>
                  </a:lnTo>
                  <a:lnTo>
                    <a:pt x="93" y="66"/>
                  </a:lnTo>
                  <a:lnTo>
                    <a:pt x="83" y="73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84" y="83"/>
                  </a:lnTo>
                  <a:lnTo>
                    <a:pt x="96" y="91"/>
                  </a:lnTo>
                  <a:lnTo>
                    <a:pt x="104" y="102"/>
                  </a:lnTo>
                  <a:lnTo>
                    <a:pt x="107" y="118"/>
                  </a:lnTo>
                  <a:lnTo>
                    <a:pt x="104" y="135"/>
                  </a:lnTo>
                  <a:lnTo>
                    <a:pt x="96" y="148"/>
                  </a:lnTo>
                  <a:lnTo>
                    <a:pt x="83" y="157"/>
                  </a:lnTo>
                  <a:lnTo>
                    <a:pt x="67" y="162"/>
                  </a:lnTo>
                  <a:lnTo>
                    <a:pt x="47" y="164"/>
                  </a:lnTo>
                  <a:lnTo>
                    <a:pt x="19" y="162"/>
                  </a:lnTo>
                  <a:lnTo>
                    <a:pt x="0" y="156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78"/>
            <p:cNvSpPr/>
            <p:nvPr/>
          </p:nvSpPr>
          <p:spPr bwMode="auto">
            <a:xfrm>
              <a:off x="8135653" y="3256718"/>
              <a:ext cx="189176" cy="299522"/>
            </a:xfrm>
            <a:custGeom>
              <a:avLst/>
              <a:gdLst>
                <a:gd name="T0" fmla="*/ 0 w 105"/>
                <a:gd name="T1" fmla="*/ 0 h 163"/>
                <a:gd name="T2" fmla="*/ 29 w 105"/>
                <a:gd name="T3" fmla="*/ 0 h 163"/>
                <a:gd name="T4" fmla="*/ 29 w 105"/>
                <a:gd name="T5" fmla="*/ 114 h 163"/>
                <a:gd name="T6" fmla="*/ 34 w 105"/>
                <a:gd name="T7" fmla="*/ 129 h 163"/>
                <a:gd name="T8" fmla="*/ 42 w 105"/>
                <a:gd name="T9" fmla="*/ 137 h 163"/>
                <a:gd name="T10" fmla="*/ 53 w 105"/>
                <a:gd name="T11" fmla="*/ 140 h 163"/>
                <a:gd name="T12" fmla="*/ 66 w 105"/>
                <a:gd name="T13" fmla="*/ 137 h 163"/>
                <a:gd name="T14" fmla="*/ 75 w 105"/>
                <a:gd name="T15" fmla="*/ 129 h 163"/>
                <a:gd name="T16" fmla="*/ 78 w 105"/>
                <a:gd name="T17" fmla="*/ 114 h 163"/>
                <a:gd name="T18" fmla="*/ 78 w 105"/>
                <a:gd name="T19" fmla="*/ 0 h 163"/>
                <a:gd name="T20" fmla="*/ 105 w 105"/>
                <a:gd name="T21" fmla="*/ 0 h 163"/>
                <a:gd name="T22" fmla="*/ 105 w 105"/>
                <a:gd name="T23" fmla="*/ 114 h 163"/>
                <a:gd name="T24" fmla="*/ 102 w 105"/>
                <a:gd name="T25" fmla="*/ 134 h 163"/>
                <a:gd name="T26" fmla="*/ 91 w 105"/>
                <a:gd name="T27" fmla="*/ 150 h 163"/>
                <a:gd name="T28" fmla="*/ 75 w 105"/>
                <a:gd name="T29" fmla="*/ 160 h 163"/>
                <a:gd name="T30" fmla="*/ 53 w 105"/>
                <a:gd name="T31" fmla="*/ 163 h 163"/>
                <a:gd name="T32" fmla="*/ 32 w 105"/>
                <a:gd name="T33" fmla="*/ 160 h 163"/>
                <a:gd name="T34" fmla="*/ 14 w 105"/>
                <a:gd name="T35" fmla="*/ 150 h 163"/>
                <a:gd name="T36" fmla="*/ 5 w 105"/>
                <a:gd name="T37" fmla="*/ 134 h 163"/>
                <a:gd name="T38" fmla="*/ 0 w 105"/>
                <a:gd name="T39" fmla="*/ 114 h 163"/>
                <a:gd name="T40" fmla="*/ 0 w 105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4" y="129"/>
                  </a:lnTo>
                  <a:lnTo>
                    <a:pt x="42" y="137"/>
                  </a:lnTo>
                  <a:lnTo>
                    <a:pt x="53" y="140"/>
                  </a:lnTo>
                  <a:lnTo>
                    <a:pt x="66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5" y="0"/>
                  </a:lnTo>
                  <a:lnTo>
                    <a:pt x="105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3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79"/>
            <p:cNvSpPr/>
            <p:nvPr/>
          </p:nvSpPr>
          <p:spPr bwMode="auto">
            <a:xfrm>
              <a:off x="8395766" y="3256718"/>
              <a:ext cx="173411" cy="299522"/>
            </a:xfrm>
            <a:custGeom>
              <a:avLst/>
              <a:gdLst>
                <a:gd name="T0" fmla="*/ 51 w 91"/>
                <a:gd name="T1" fmla="*/ 0 h 164"/>
                <a:gd name="T2" fmla="*/ 72 w 91"/>
                <a:gd name="T3" fmla="*/ 3 h 164"/>
                <a:gd name="T4" fmla="*/ 85 w 91"/>
                <a:gd name="T5" fmla="*/ 8 h 164"/>
                <a:gd name="T6" fmla="*/ 78 w 91"/>
                <a:gd name="T7" fmla="*/ 27 h 164"/>
                <a:gd name="T8" fmla="*/ 74 w 91"/>
                <a:gd name="T9" fmla="*/ 24 h 164"/>
                <a:gd name="T10" fmla="*/ 69 w 91"/>
                <a:gd name="T11" fmla="*/ 22 h 164"/>
                <a:gd name="T12" fmla="*/ 62 w 91"/>
                <a:gd name="T13" fmla="*/ 21 h 164"/>
                <a:gd name="T14" fmla="*/ 54 w 91"/>
                <a:gd name="T15" fmla="*/ 19 h 164"/>
                <a:gd name="T16" fmla="*/ 48 w 91"/>
                <a:gd name="T17" fmla="*/ 21 h 164"/>
                <a:gd name="T18" fmla="*/ 43 w 91"/>
                <a:gd name="T19" fmla="*/ 22 h 164"/>
                <a:gd name="T20" fmla="*/ 38 w 91"/>
                <a:gd name="T21" fmla="*/ 26 h 164"/>
                <a:gd name="T22" fmla="*/ 35 w 91"/>
                <a:gd name="T23" fmla="*/ 31 h 164"/>
                <a:gd name="T24" fmla="*/ 31 w 91"/>
                <a:gd name="T25" fmla="*/ 35 h 164"/>
                <a:gd name="T26" fmla="*/ 31 w 91"/>
                <a:gd name="T27" fmla="*/ 42 h 164"/>
                <a:gd name="T28" fmla="*/ 35 w 91"/>
                <a:gd name="T29" fmla="*/ 55 h 164"/>
                <a:gd name="T30" fmla="*/ 43 w 91"/>
                <a:gd name="T31" fmla="*/ 63 h 164"/>
                <a:gd name="T32" fmla="*/ 56 w 91"/>
                <a:gd name="T33" fmla="*/ 70 h 164"/>
                <a:gd name="T34" fmla="*/ 74 w 91"/>
                <a:gd name="T35" fmla="*/ 79 h 164"/>
                <a:gd name="T36" fmla="*/ 85 w 91"/>
                <a:gd name="T37" fmla="*/ 91 h 164"/>
                <a:gd name="T38" fmla="*/ 90 w 91"/>
                <a:gd name="T39" fmla="*/ 104 h 164"/>
                <a:gd name="T40" fmla="*/ 91 w 91"/>
                <a:gd name="T41" fmla="*/ 115 h 164"/>
                <a:gd name="T42" fmla="*/ 88 w 91"/>
                <a:gd name="T43" fmla="*/ 135 h 164"/>
                <a:gd name="T44" fmla="*/ 77 w 91"/>
                <a:gd name="T45" fmla="*/ 151 h 164"/>
                <a:gd name="T46" fmla="*/ 61 w 91"/>
                <a:gd name="T47" fmla="*/ 161 h 164"/>
                <a:gd name="T48" fmla="*/ 41 w 91"/>
                <a:gd name="T49" fmla="*/ 164 h 164"/>
                <a:gd name="T50" fmla="*/ 23 w 91"/>
                <a:gd name="T51" fmla="*/ 162 h 164"/>
                <a:gd name="T52" fmla="*/ 10 w 91"/>
                <a:gd name="T53" fmla="*/ 161 h 164"/>
                <a:gd name="T54" fmla="*/ 0 w 91"/>
                <a:gd name="T55" fmla="*/ 156 h 164"/>
                <a:gd name="T56" fmla="*/ 9 w 91"/>
                <a:gd name="T57" fmla="*/ 135 h 164"/>
                <a:gd name="T58" fmla="*/ 20 w 91"/>
                <a:gd name="T59" fmla="*/ 140 h 164"/>
                <a:gd name="T60" fmla="*/ 35 w 91"/>
                <a:gd name="T61" fmla="*/ 141 h 164"/>
                <a:gd name="T62" fmla="*/ 43 w 91"/>
                <a:gd name="T63" fmla="*/ 141 h 164"/>
                <a:gd name="T64" fmla="*/ 49 w 91"/>
                <a:gd name="T65" fmla="*/ 140 h 164"/>
                <a:gd name="T66" fmla="*/ 54 w 91"/>
                <a:gd name="T67" fmla="*/ 135 h 164"/>
                <a:gd name="T68" fmla="*/ 57 w 91"/>
                <a:gd name="T69" fmla="*/ 130 h 164"/>
                <a:gd name="T70" fmla="*/ 59 w 91"/>
                <a:gd name="T71" fmla="*/ 125 h 164"/>
                <a:gd name="T72" fmla="*/ 61 w 91"/>
                <a:gd name="T73" fmla="*/ 117 h 164"/>
                <a:gd name="T74" fmla="*/ 57 w 91"/>
                <a:gd name="T75" fmla="*/ 107 h 164"/>
                <a:gd name="T76" fmla="*/ 49 w 91"/>
                <a:gd name="T77" fmla="*/ 97 h 164"/>
                <a:gd name="T78" fmla="*/ 36 w 91"/>
                <a:gd name="T79" fmla="*/ 91 h 164"/>
                <a:gd name="T80" fmla="*/ 20 w 91"/>
                <a:gd name="T81" fmla="*/ 81 h 164"/>
                <a:gd name="T82" fmla="*/ 10 w 91"/>
                <a:gd name="T83" fmla="*/ 70 h 164"/>
                <a:gd name="T84" fmla="*/ 4 w 91"/>
                <a:gd name="T85" fmla="*/ 58 h 164"/>
                <a:gd name="T86" fmla="*/ 2 w 91"/>
                <a:gd name="T87" fmla="*/ 47 h 164"/>
                <a:gd name="T88" fmla="*/ 5 w 91"/>
                <a:gd name="T89" fmla="*/ 29 h 164"/>
                <a:gd name="T90" fmla="*/ 15 w 91"/>
                <a:gd name="T91" fmla="*/ 14 h 164"/>
                <a:gd name="T92" fmla="*/ 31 w 91"/>
                <a:gd name="T93" fmla="*/ 3 h 164"/>
                <a:gd name="T94" fmla="*/ 51 w 91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1" h="164">
                  <a:moveTo>
                    <a:pt x="51" y="0"/>
                  </a:moveTo>
                  <a:lnTo>
                    <a:pt x="72" y="3"/>
                  </a:lnTo>
                  <a:lnTo>
                    <a:pt x="85" y="8"/>
                  </a:lnTo>
                  <a:lnTo>
                    <a:pt x="78" y="27"/>
                  </a:lnTo>
                  <a:lnTo>
                    <a:pt x="74" y="24"/>
                  </a:lnTo>
                  <a:lnTo>
                    <a:pt x="69" y="22"/>
                  </a:lnTo>
                  <a:lnTo>
                    <a:pt x="62" y="21"/>
                  </a:lnTo>
                  <a:lnTo>
                    <a:pt x="54" y="19"/>
                  </a:lnTo>
                  <a:lnTo>
                    <a:pt x="48" y="21"/>
                  </a:lnTo>
                  <a:lnTo>
                    <a:pt x="43" y="22"/>
                  </a:lnTo>
                  <a:lnTo>
                    <a:pt x="38" y="26"/>
                  </a:lnTo>
                  <a:lnTo>
                    <a:pt x="35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5" y="55"/>
                  </a:lnTo>
                  <a:lnTo>
                    <a:pt x="43" y="63"/>
                  </a:lnTo>
                  <a:lnTo>
                    <a:pt x="56" y="70"/>
                  </a:lnTo>
                  <a:lnTo>
                    <a:pt x="74" y="79"/>
                  </a:lnTo>
                  <a:lnTo>
                    <a:pt x="85" y="91"/>
                  </a:lnTo>
                  <a:lnTo>
                    <a:pt x="90" y="104"/>
                  </a:lnTo>
                  <a:lnTo>
                    <a:pt x="91" y="115"/>
                  </a:lnTo>
                  <a:lnTo>
                    <a:pt x="88" y="135"/>
                  </a:lnTo>
                  <a:lnTo>
                    <a:pt x="77" y="151"/>
                  </a:lnTo>
                  <a:lnTo>
                    <a:pt x="61" y="161"/>
                  </a:lnTo>
                  <a:lnTo>
                    <a:pt x="41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9" y="135"/>
                  </a:lnTo>
                  <a:lnTo>
                    <a:pt x="20" y="140"/>
                  </a:lnTo>
                  <a:lnTo>
                    <a:pt x="35" y="141"/>
                  </a:lnTo>
                  <a:lnTo>
                    <a:pt x="43" y="141"/>
                  </a:lnTo>
                  <a:lnTo>
                    <a:pt x="49" y="140"/>
                  </a:lnTo>
                  <a:lnTo>
                    <a:pt x="54" y="135"/>
                  </a:lnTo>
                  <a:lnTo>
                    <a:pt x="57" y="130"/>
                  </a:lnTo>
                  <a:lnTo>
                    <a:pt x="59" y="125"/>
                  </a:lnTo>
                  <a:lnTo>
                    <a:pt x="61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6" y="91"/>
                  </a:lnTo>
                  <a:lnTo>
                    <a:pt x="20" y="81"/>
                  </a:lnTo>
                  <a:lnTo>
                    <a:pt x="10" y="70"/>
                  </a:lnTo>
                  <a:lnTo>
                    <a:pt x="4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31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1" name="Rectangle 180"/>
            <p:cNvSpPr>
              <a:spLocks noChangeArrowheads="1"/>
            </p:cNvSpPr>
            <p:nvPr/>
          </p:nvSpPr>
          <p:spPr bwMode="auto">
            <a:xfrm>
              <a:off x="8648001" y="3256718"/>
              <a:ext cx="47294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81"/>
            <p:cNvSpPr/>
            <p:nvPr/>
          </p:nvSpPr>
          <p:spPr bwMode="auto">
            <a:xfrm>
              <a:off x="8789882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7 w 117"/>
                <a:gd name="T3" fmla="*/ 0 h 161"/>
                <a:gd name="T4" fmla="*/ 84 w 117"/>
                <a:gd name="T5" fmla="*/ 98 h 161"/>
                <a:gd name="T6" fmla="*/ 87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2 w 117"/>
                <a:gd name="T13" fmla="*/ 114 h 161"/>
                <a:gd name="T14" fmla="*/ 92 w 117"/>
                <a:gd name="T15" fmla="*/ 114 h 161"/>
                <a:gd name="T16" fmla="*/ 92 w 117"/>
                <a:gd name="T17" fmla="*/ 114 h 161"/>
                <a:gd name="T18" fmla="*/ 92 w 117"/>
                <a:gd name="T19" fmla="*/ 113 h 161"/>
                <a:gd name="T20" fmla="*/ 92 w 117"/>
                <a:gd name="T21" fmla="*/ 109 h 161"/>
                <a:gd name="T22" fmla="*/ 92 w 117"/>
                <a:gd name="T23" fmla="*/ 104 h 161"/>
                <a:gd name="T24" fmla="*/ 92 w 117"/>
                <a:gd name="T25" fmla="*/ 98 h 161"/>
                <a:gd name="T26" fmla="*/ 92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4 w 117"/>
                <a:gd name="T33" fmla="*/ 161 h 161"/>
                <a:gd name="T34" fmla="*/ 32 w 117"/>
                <a:gd name="T35" fmla="*/ 57 h 161"/>
                <a:gd name="T36" fmla="*/ 31 w 117"/>
                <a:gd name="T37" fmla="*/ 52 h 161"/>
                <a:gd name="T38" fmla="*/ 27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2 w 117"/>
                <a:gd name="T47" fmla="*/ 39 h 161"/>
                <a:gd name="T48" fmla="*/ 24 w 117"/>
                <a:gd name="T49" fmla="*/ 41 h 161"/>
                <a:gd name="T50" fmla="*/ 24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7" y="0"/>
                  </a:lnTo>
                  <a:lnTo>
                    <a:pt x="84" y="98"/>
                  </a:lnTo>
                  <a:lnTo>
                    <a:pt x="87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3"/>
                  </a:lnTo>
                  <a:lnTo>
                    <a:pt x="92" y="109"/>
                  </a:lnTo>
                  <a:lnTo>
                    <a:pt x="92" y="104"/>
                  </a:lnTo>
                  <a:lnTo>
                    <a:pt x="92" y="98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4" y="161"/>
                  </a:lnTo>
                  <a:lnTo>
                    <a:pt x="32" y="57"/>
                  </a:lnTo>
                  <a:lnTo>
                    <a:pt x="31" y="52"/>
                  </a:lnTo>
                  <a:lnTo>
                    <a:pt x="27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4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9089410" y="3256718"/>
              <a:ext cx="149766" cy="299522"/>
            </a:xfrm>
            <a:custGeom>
              <a:avLst/>
              <a:gdLst>
                <a:gd name="T0" fmla="*/ 0 w 78"/>
                <a:gd name="T1" fmla="*/ 0 h 161"/>
                <a:gd name="T2" fmla="*/ 78 w 78"/>
                <a:gd name="T3" fmla="*/ 0 h 161"/>
                <a:gd name="T4" fmla="*/ 78 w 78"/>
                <a:gd name="T5" fmla="*/ 20 h 161"/>
                <a:gd name="T6" fmla="*/ 29 w 78"/>
                <a:gd name="T7" fmla="*/ 20 h 161"/>
                <a:gd name="T8" fmla="*/ 29 w 78"/>
                <a:gd name="T9" fmla="*/ 69 h 161"/>
                <a:gd name="T10" fmla="*/ 73 w 78"/>
                <a:gd name="T11" fmla="*/ 69 h 161"/>
                <a:gd name="T12" fmla="*/ 73 w 78"/>
                <a:gd name="T13" fmla="*/ 88 h 161"/>
                <a:gd name="T14" fmla="*/ 29 w 78"/>
                <a:gd name="T15" fmla="*/ 88 h 161"/>
                <a:gd name="T16" fmla="*/ 29 w 78"/>
                <a:gd name="T17" fmla="*/ 142 h 161"/>
                <a:gd name="T18" fmla="*/ 78 w 78"/>
                <a:gd name="T19" fmla="*/ 142 h 161"/>
                <a:gd name="T20" fmla="*/ 78 w 78"/>
                <a:gd name="T21" fmla="*/ 161 h 161"/>
                <a:gd name="T22" fmla="*/ 0 w 78"/>
                <a:gd name="T23" fmla="*/ 161 h 161"/>
                <a:gd name="T24" fmla="*/ 0 w 78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61">
                  <a:moveTo>
                    <a:pt x="0" y="0"/>
                  </a:moveTo>
                  <a:lnTo>
                    <a:pt x="78" y="0"/>
                  </a:lnTo>
                  <a:lnTo>
                    <a:pt x="78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3" y="69"/>
                  </a:lnTo>
                  <a:lnTo>
                    <a:pt x="73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8" y="142"/>
                  </a:lnTo>
                  <a:lnTo>
                    <a:pt x="78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83"/>
            <p:cNvSpPr/>
            <p:nvPr/>
          </p:nvSpPr>
          <p:spPr bwMode="auto">
            <a:xfrm>
              <a:off x="9302235" y="3256718"/>
              <a:ext cx="15764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7 w 89"/>
                <a:gd name="T11" fmla="*/ 22 h 164"/>
                <a:gd name="T12" fmla="*/ 60 w 89"/>
                <a:gd name="T13" fmla="*/ 21 h 164"/>
                <a:gd name="T14" fmla="*/ 54 w 89"/>
                <a:gd name="T15" fmla="*/ 19 h 164"/>
                <a:gd name="T16" fmla="*/ 45 w 89"/>
                <a:gd name="T17" fmla="*/ 21 h 164"/>
                <a:gd name="T18" fmla="*/ 41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29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4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1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2 w 89"/>
                <a:gd name="T87" fmla="*/ 47 h 164"/>
                <a:gd name="T88" fmla="*/ 5 w 89"/>
                <a:gd name="T89" fmla="*/ 29 h 164"/>
                <a:gd name="T90" fmla="*/ 15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2"/>
                  </a:lnTo>
                  <a:lnTo>
                    <a:pt x="60" y="21"/>
                  </a:lnTo>
                  <a:lnTo>
                    <a:pt x="54" y="19"/>
                  </a:lnTo>
                  <a:lnTo>
                    <a:pt x="45" y="21"/>
                  </a:lnTo>
                  <a:lnTo>
                    <a:pt x="41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29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4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84"/>
            <p:cNvSpPr/>
            <p:nvPr/>
          </p:nvSpPr>
          <p:spPr bwMode="auto">
            <a:xfrm>
              <a:off x="9522940" y="3256718"/>
              <a:ext cx="16552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6 w 89"/>
                <a:gd name="T11" fmla="*/ 22 h 164"/>
                <a:gd name="T12" fmla="*/ 60 w 89"/>
                <a:gd name="T13" fmla="*/ 21 h 164"/>
                <a:gd name="T14" fmla="*/ 53 w 89"/>
                <a:gd name="T15" fmla="*/ 19 h 164"/>
                <a:gd name="T16" fmla="*/ 45 w 89"/>
                <a:gd name="T17" fmla="*/ 21 h 164"/>
                <a:gd name="T18" fmla="*/ 40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31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3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0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1 w 89"/>
                <a:gd name="T87" fmla="*/ 47 h 164"/>
                <a:gd name="T88" fmla="*/ 5 w 89"/>
                <a:gd name="T89" fmla="*/ 29 h 164"/>
                <a:gd name="T90" fmla="*/ 14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6" y="22"/>
                  </a:lnTo>
                  <a:lnTo>
                    <a:pt x="60" y="21"/>
                  </a:lnTo>
                  <a:lnTo>
                    <a:pt x="53" y="19"/>
                  </a:lnTo>
                  <a:lnTo>
                    <a:pt x="45" y="21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3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0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1" y="47"/>
                  </a:lnTo>
                  <a:lnTo>
                    <a:pt x="5" y="29"/>
                  </a:lnTo>
                  <a:lnTo>
                    <a:pt x="14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185"/>
            <p:cNvSpPr>
              <a:spLocks noEditPoints="1"/>
            </p:cNvSpPr>
            <p:nvPr/>
          </p:nvSpPr>
          <p:spPr bwMode="auto">
            <a:xfrm>
              <a:off x="-132897" y="1948279"/>
              <a:ext cx="465059" cy="441401"/>
            </a:xfrm>
            <a:custGeom>
              <a:avLst/>
              <a:gdLst>
                <a:gd name="T0" fmla="*/ 1 w 250"/>
                <a:gd name="T1" fmla="*/ 235 h 241"/>
                <a:gd name="T2" fmla="*/ 1 w 250"/>
                <a:gd name="T3" fmla="*/ 238 h 241"/>
                <a:gd name="T4" fmla="*/ 0 w 250"/>
                <a:gd name="T5" fmla="*/ 241 h 241"/>
                <a:gd name="T6" fmla="*/ 1 w 250"/>
                <a:gd name="T7" fmla="*/ 238 h 241"/>
                <a:gd name="T8" fmla="*/ 1 w 250"/>
                <a:gd name="T9" fmla="*/ 235 h 241"/>
                <a:gd name="T10" fmla="*/ 250 w 250"/>
                <a:gd name="T11" fmla="*/ 0 h 241"/>
                <a:gd name="T12" fmla="*/ 240 w 250"/>
                <a:gd name="T13" fmla="*/ 15 h 241"/>
                <a:gd name="T14" fmla="*/ 231 w 250"/>
                <a:gd name="T15" fmla="*/ 20 h 241"/>
                <a:gd name="T16" fmla="*/ 218 w 250"/>
                <a:gd name="T17" fmla="*/ 27 h 241"/>
                <a:gd name="T18" fmla="*/ 203 w 250"/>
                <a:gd name="T19" fmla="*/ 35 h 241"/>
                <a:gd name="T20" fmla="*/ 185 w 250"/>
                <a:gd name="T21" fmla="*/ 44 h 241"/>
                <a:gd name="T22" fmla="*/ 166 w 250"/>
                <a:gd name="T23" fmla="*/ 59 h 241"/>
                <a:gd name="T24" fmla="*/ 141 w 250"/>
                <a:gd name="T25" fmla="*/ 77 h 241"/>
                <a:gd name="T26" fmla="*/ 114 w 250"/>
                <a:gd name="T27" fmla="*/ 98 h 241"/>
                <a:gd name="T28" fmla="*/ 76 w 250"/>
                <a:gd name="T29" fmla="*/ 132 h 241"/>
                <a:gd name="T30" fmla="*/ 49 w 250"/>
                <a:gd name="T31" fmla="*/ 162 h 241"/>
                <a:gd name="T32" fmla="*/ 29 w 250"/>
                <a:gd name="T33" fmla="*/ 188 h 241"/>
                <a:gd name="T34" fmla="*/ 14 w 250"/>
                <a:gd name="T35" fmla="*/ 210 h 241"/>
                <a:gd name="T36" fmla="*/ 5 w 250"/>
                <a:gd name="T37" fmla="*/ 227 h 241"/>
                <a:gd name="T38" fmla="*/ 1 w 250"/>
                <a:gd name="T39" fmla="*/ 235 h 241"/>
                <a:gd name="T40" fmla="*/ 5 w 250"/>
                <a:gd name="T41" fmla="*/ 227 h 241"/>
                <a:gd name="T42" fmla="*/ 13 w 250"/>
                <a:gd name="T43" fmla="*/ 212 h 241"/>
                <a:gd name="T44" fmla="*/ 23 w 250"/>
                <a:gd name="T45" fmla="*/ 191 h 241"/>
                <a:gd name="T46" fmla="*/ 37 w 250"/>
                <a:gd name="T47" fmla="*/ 166 h 241"/>
                <a:gd name="T48" fmla="*/ 55 w 250"/>
                <a:gd name="T49" fmla="*/ 140 h 241"/>
                <a:gd name="T50" fmla="*/ 78 w 250"/>
                <a:gd name="T51" fmla="*/ 114 h 241"/>
                <a:gd name="T52" fmla="*/ 105 w 250"/>
                <a:gd name="T53" fmla="*/ 85 h 241"/>
                <a:gd name="T54" fmla="*/ 131 w 250"/>
                <a:gd name="T55" fmla="*/ 62 h 241"/>
                <a:gd name="T56" fmla="*/ 157 w 250"/>
                <a:gd name="T57" fmla="*/ 43 h 241"/>
                <a:gd name="T58" fmla="*/ 180 w 250"/>
                <a:gd name="T59" fmla="*/ 28 h 241"/>
                <a:gd name="T60" fmla="*/ 200 w 250"/>
                <a:gd name="T61" fmla="*/ 17 h 241"/>
                <a:gd name="T62" fmla="*/ 214 w 250"/>
                <a:gd name="T63" fmla="*/ 9 h 241"/>
                <a:gd name="T64" fmla="*/ 224 w 250"/>
                <a:gd name="T65" fmla="*/ 4 h 241"/>
                <a:gd name="T66" fmla="*/ 227 w 250"/>
                <a:gd name="T67" fmla="*/ 2 h 241"/>
                <a:gd name="T68" fmla="*/ 250 w 250"/>
                <a:gd name="T6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241">
                  <a:moveTo>
                    <a:pt x="1" y="235"/>
                  </a:moveTo>
                  <a:lnTo>
                    <a:pt x="1" y="238"/>
                  </a:lnTo>
                  <a:lnTo>
                    <a:pt x="0" y="241"/>
                  </a:lnTo>
                  <a:lnTo>
                    <a:pt x="1" y="238"/>
                  </a:lnTo>
                  <a:lnTo>
                    <a:pt x="1" y="235"/>
                  </a:lnTo>
                  <a:close/>
                  <a:moveTo>
                    <a:pt x="250" y="0"/>
                  </a:moveTo>
                  <a:lnTo>
                    <a:pt x="240" y="15"/>
                  </a:lnTo>
                  <a:lnTo>
                    <a:pt x="231" y="20"/>
                  </a:lnTo>
                  <a:lnTo>
                    <a:pt x="218" y="27"/>
                  </a:lnTo>
                  <a:lnTo>
                    <a:pt x="203" y="35"/>
                  </a:lnTo>
                  <a:lnTo>
                    <a:pt x="185" y="44"/>
                  </a:lnTo>
                  <a:lnTo>
                    <a:pt x="166" y="59"/>
                  </a:lnTo>
                  <a:lnTo>
                    <a:pt x="141" y="77"/>
                  </a:lnTo>
                  <a:lnTo>
                    <a:pt x="114" y="98"/>
                  </a:lnTo>
                  <a:lnTo>
                    <a:pt x="76" y="132"/>
                  </a:lnTo>
                  <a:lnTo>
                    <a:pt x="49" y="162"/>
                  </a:lnTo>
                  <a:lnTo>
                    <a:pt x="29" y="188"/>
                  </a:lnTo>
                  <a:lnTo>
                    <a:pt x="14" y="210"/>
                  </a:lnTo>
                  <a:lnTo>
                    <a:pt x="5" y="227"/>
                  </a:lnTo>
                  <a:lnTo>
                    <a:pt x="1" y="235"/>
                  </a:lnTo>
                  <a:lnTo>
                    <a:pt x="5" y="227"/>
                  </a:lnTo>
                  <a:lnTo>
                    <a:pt x="13" y="212"/>
                  </a:lnTo>
                  <a:lnTo>
                    <a:pt x="23" y="191"/>
                  </a:lnTo>
                  <a:lnTo>
                    <a:pt x="37" y="166"/>
                  </a:lnTo>
                  <a:lnTo>
                    <a:pt x="55" y="140"/>
                  </a:lnTo>
                  <a:lnTo>
                    <a:pt x="78" y="114"/>
                  </a:lnTo>
                  <a:lnTo>
                    <a:pt x="105" y="85"/>
                  </a:lnTo>
                  <a:lnTo>
                    <a:pt x="131" y="62"/>
                  </a:lnTo>
                  <a:lnTo>
                    <a:pt x="157" y="43"/>
                  </a:lnTo>
                  <a:lnTo>
                    <a:pt x="180" y="28"/>
                  </a:lnTo>
                  <a:lnTo>
                    <a:pt x="200" y="17"/>
                  </a:lnTo>
                  <a:lnTo>
                    <a:pt x="214" y="9"/>
                  </a:lnTo>
                  <a:lnTo>
                    <a:pt x="224" y="4"/>
                  </a:lnTo>
                  <a:lnTo>
                    <a:pt x="227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186"/>
            <p:cNvSpPr/>
            <p:nvPr/>
          </p:nvSpPr>
          <p:spPr bwMode="auto">
            <a:xfrm>
              <a:off x="-101368" y="2192624"/>
              <a:ext cx="1103524" cy="1158680"/>
            </a:xfrm>
            <a:custGeom>
              <a:avLst/>
              <a:gdLst>
                <a:gd name="T0" fmla="*/ 501 w 598"/>
                <a:gd name="T1" fmla="*/ 0 h 629"/>
                <a:gd name="T2" fmla="*/ 598 w 598"/>
                <a:gd name="T3" fmla="*/ 37 h 629"/>
                <a:gd name="T4" fmla="*/ 540 w 598"/>
                <a:gd name="T5" fmla="*/ 118 h 629"/>
                <a:gd name="T6" fmla="*/ 520 w 598"/>
                <a:gd name="T7" fmla="*/ 125 h 629"/>
                <a:gd name="T8" fmla="*/ 458 w 598"/>
                <a:gd name="T9" fmla="*/ 153 h 629"/>
                <a:gd name="T10" fmla="*/ 398 w 598"/>
                <a:gd name="T11" fmla="*/ 184 h 629"/>
                <a:gd name="T12" fmla="*/ 340 w 598"/>
                <a:gd name="T13" fmla="*/ 219 h 629"/>
                <a:gd name="T14" fmla="*/ 286 w 598"/>
                <a:gd name="T15" fmla="*/ 258 h 629"/>
                <a:gd name="T16" fmla="*/ 236 w 598"/>
                <a:gd name="T17" fmla="*/ 301 h 629"/>
                <a:gd name="T18" fmla="*/ 192 w 598"/>
                <a:gd name="T19" fmla="*/ 345 h 629"/>
                <a:gd name="T20" fmla="*/ 153 w 598"/>
                <a:gd name="T21" fmla="*/ 390 h 629"/>
                <a:gd name="T22" fmla="*/ 122 w 598"/>
                <a:gd name="T23" fmla="*/ 434 h 629"/>
                <a:gd name="T24" fmla="*/ 98 w 598"/>
                <a:gd name="T25" fmla="*/ 478 h 629"/>
                <a:gd name="T26" fmla="*/ 83 w 598"/>
                <a:gd name="T27" fmla="*/ 520 h 629"/>
                <a:gd name="T28" fmla="*/ 80 w 598"/>
                <a:gd name="T29" fmla="*/ 555 h 629"/>
                <a:gd name="T30" fmla="*/ 81 w 598"/>
                <a:gd name="T31" fmla="*/ 584 h 629"/>
                <a:gd name="T32" fmla="*/ 91 w 598"/>
                <a:gd name="T33" fmla="*/ 608 h 629"/>
                <a:gd name="T34" fmla="*/ 107 w 598"/>
                <a:gd name="T35" fmla="*/ 629 h 629"/>
                <a:gd name="T36" fmla="*/ 89 w 598"/>
                <a:gd name="T37" fmla="*/ 613 h 629"/>
                <a:gd name="T38" fmla="*/ 75 w 598"/>
                <a:gd name="T39" fmla="*/ 598 h 629"/>
                <a:gd name="T40" fmla="*/ 62 w 598"/>
                <a:gd name="T41" fmla="*/ 585 h 629"/>
                <a:gd name="T42" fmla="*/ 50 w 598"/>
                <a:gd name="T43" fmla="*/ 571 h 629"/>
                <a:gd name="T44" fmla="*/ 36 w 598"/>
                <a:gd name="T45" fmla="*/ 553 h 629"/>
                <a:gd name="T46" fmla="*/ 20 w 598"/>
                <a:gd name="T47" fmla="*/ 530 h 629"/>
                <a:gd name="T48" fmla="*/ 13 w 598"/>
                <a:gd name="T49" fmla="*/ 520 h 629"/>
                <a:gd name="T50" fmla="*/ 5 w 598"/>
                <a:gd name="T51" fmla="*/ 499 h 629"/>
                <a:gd name="T52" fmla="*/ 0 w 598"/>
                <a:gd name="T53" fmla="*/ 478 h 629"/>
                <a:gd name="T54" fmla="*/ 0 w 598"/>
                <a:gd name="T55" fmla="*/ 454 h 629"/>
                <a:gd name="T56" fmla="*/ 3 w 598"/>
                <a:gd name="T57" fmla="*/ 426 h 629"/>
                <a:gd name="T58" fmla="*/ 20 w 598"/>
                <a:gd name="T59" fmla="*/ 380 h 629"/>
                <a:gd name="T60" fmla="*/ 42 w 598"/>
                <a:gd name="T61" fmla="*/ 335 h 629"/>
                <a:gd name="T62" fmla="*/ 76 w 598"/>
                <a:gd name="T63" fmla="*/ 289 h 629"/>
                <a:gd name="T64" fmla="*/ 115 w 598"/>
                <a:gd name="T65" fmla="*/ 242 h 629"/>
                <a:gd name="T66" fmla="*/ 163 w 598"/>
                <a:gd name="T67" fmla="*/ 197 h 629"/>
                <a:gd name="T68" fmla="*/ 213 w 598"/>
                <a:gd name="T69" fmla="*/ 154 h 629"/>
                <a:gd name="T70" fmla="*/ 270 w 598"/>
                <a:gd name="T71" fmla="*/ 112 h 629"/>
                <a:gd name="T72" fmla="*/ 330 w 598"/>
                <a:gd name="T73" fmla="*/ 76 h 629"/>
                <a:gd name="T74" fmla="*/ 393 w 598"/>
                <a:gd name="T75" fmla="*/ 42 h 629"/>
                <a:gd name="T76" fmla="*/ 457 w 598"/>
                <a:gd name="T77" fmla="*/ 14 h 629"/>
                <a:gd name="T78" fmla="*/ 501 w 598"/>
                <a:gd name="T7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8" h="629">
                  <a:moveTo>
                    <a:pt x="501" y="0"/>
                  </a:moveTo>
                  <a:lnTo>
                    <a:pt x="598" y="37"/>
                  </a:lnTo>
                  <a:lnTo>
                    <a:pt x="540" y="118"/>
                  </a:lnTo>
                  <a:lnTo>
                    <a:pt x="520" y="125"/>
                  </a:lnTo>
                  <a:lnTo>
                    <a:pt x="458" y="153"/>
                  </a:lnTo>
                  <a:lnTo>
                    <a:pt x="398" y="184"/>
                  </a:lnTo>
                  <a:lnTo>
                    <a:pt x="340" y="219"/>
                  </a:lnTo>
                  <a:lnTo>
                    <a:pt x="286" y="258"/>
                  </a:lnTo>
                  <a:lnTo>
                    <a:pt x="236" y="301"/>
                  </a:lnTo>
                  <a:lnTo>
                    <a:pt x="192" y="345"/>
                  </a:lnTo>
                  <a:lnTo>
                    <a:pt x="153" y="390"/>
                  </a:lnTo>
                  <a:lnTo>
                    <a:pt x="122" y="434"/>
                  </a:lnTo>
                  <a:lnTo>
                    <a:pt x="98" y="478"/>
                  </a:lnTo>
                  <a:lnTo>
                    <a:pt x="83" y="520"/>
                  </a:lnTo>
                  <a:lnTo>
                    <a:pt x="80" y="555"/>
                  </a:lnTo>
                  <a:lnTo>
                    <a:pt x="81" y="584"/>
                  </a:lnTo>
                  <a:lnTo>
                    <a:pt x="91" y="608"/>
                  </a:lnTo>
                  <a:lnTo>
                    <a:pt x="107" y="629"/>
                  </a:lnTo>
                  <a:lnTo>
                    <a:pt x="89" y="613"/>
                  </a:lnTo>
                  <a:lnTo>
                    <a:pt x="75" y="598"/>
                  </a:lnTo>
                  <a:lnTo>
                    <a:pt x="62" y="585"/>
                  </a:lnTo>
                  <a:lnTo>
                    <a:pt x="50" y="571"/>
                  </a:lnTo>
                  <a:lnTo>
                    <a:pt x="36" y="553"/>
                  </a:lnTo>
                  <a:lnTo>
                    <a:pt x="20" y="530"/>
                  </a:lnTo>
                  <a:lnTo>
                    <a:pt x="13" y="520"/>
                  </a:lnTo>
                  <a:lnTo>
                    <a:pt x="5" y="499"/>
                  </a:lnTo>
                  <a:lnTo>
                    <a:pt x="0" y="478"/>
                  </a:lnTo>
                  <a:lnTo>
                    <a:pt x="0" y="454"/>
                  </a:lnTo>
                  <a:lnTo>
                    <a:pt x="3" y="426"/>
                  </a:lnTo>
                  <a:lnTo>
                    <a:pt x="20" y="380"/>
                  </a:lnTo>
                  <a:lnTo>
                    <a:pt x="42" y="335"/>
                  </a:lnTo>
                  <a:lnTo>
                    <a:pt x="76" y="289"/>
                  </a:lnTo>
                  <a:lnTo>
                    <a:pt x="115" y="242"/>
                  </a:lnTo>
                  <a:lnTo>
                    <a:pt x="163" y="197"/>
                  </a:lnTo>
                  <a:lnTo>
                    <a:pt x="213" y="154"/>
                  </a:lnTo>
                  <a:lnTo>
                    <a:pt x="270" y="112"/>
                  </a:lnTo>
                  <a:lnTo>
                    <a:pt x="330" y="76"/>
                  </a:lnTo>
                  <a:lnTo>
                    <a:pt x="393" y="42"/>
                  </a:lnTo>
                  <a:lnTo>
                    <a:pt x="457" y="1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87"/>
            <p:cNvSpPr/>
            <p:nvPr/>
          </p:nvSpPr>
          <p:spPr bwMode="auto">
            <a:xfrm>
              <a:off x="-195956" y="2121687"/>
              <a:ext cx="520233" cy="803980"/>
            </a:xfrm>
            <a:custGeom>
              <a:avLst/>
              <a:gdLst>
                <a:gd name="T0" fmla="*/ 223 w 281"/>
                <a:gd name="T1" fmla="*/ 0 h 433"/>
                <a:gd name="T2" fmla="*/ 281 w 281"/>
                <a:gd name="T3" fmla="*/ 12 h 433"/>
                <a:gd name="T4" fmla="*/ 267 w 281"/>
                <a:gd name="T5" fmla="*/ 70 h 433"/>
                <a:gd name="T6" fmla="*/ 213 w 281"/>
                <a:gd name="T7" fmla="*/ 110 h 433"/>
                <a:gd name="T8" fmla="*/ 164 w 281"/>
                <a:gd name="T9" fmla="*/ 150 h 433"/>
                <a:gd name="T10" fmla="*/ 120 w 281"/>
                <a:gd name="T11" fmla="*/ 194 h 433"/>
                <a:gd name="T12" fmla="*/ 83 w 281"/>
                <a:gd name="T13" fmla="*/ 238 h 433"/>
                <a:gd name="T14" fmla="*/ 52 w 281"/>
                <a:gd name="T15" fmla="*/ 282 h 433"/>
                <a:gd name="T16" fmla="*/ 29 w 281"/>
                <a:gd name="T17" fmla="*/ 326 h 433"/>
                <a:gd name="T18" fmla="*/ 15 w 281"/>
                <a:gd name="T19" fmla="*/ 367 h 433"/>
                <a:gd name="T20" fmla="*/ 11 w 281"/>
                <a:gd name="T21" fmla="*/ 402 h 433"/>
                <a:gd name="T22" fmla="*/ 15 w 281"/>
                <a:gd name="T23" fmla="*/ 433 h 433"/>
                <a:gd name="T24" fmla="*/ 10 w 281"/>
                <a:gd name="T25" fmla="*/ 415 h 433"/>
                <a:gd name="T26" fmla="*/ 7 w 281"/>
                <a:gd name="T27" fmla="*/ 393 h 433"/>
                <a:gd name="T28" fmla="*/ 3 w 281"/>
                <a:gd name="T29" fmla="*/ 376 h 433"/>
                <a:gd name="T30" fmla="*/ 2 w 281"/>
                <a:gd name="T31" fmla="*/ 363 h 433"/>
                <a:gd name="T32" fmla="*/ 2 w 281"/>
                <a:gd name="T33" fmla="*/ 350 h 433"/>
                <a:gd name="T34" fmla="*/ 0 w 281"/>
                <a:gd name="T35" fmla="*/ 334 h 433"/>
                <a:gd name="T36" fmla="*/ 0 w 281"/>
                <a:gd name="T37" fmla="*/ 308 h 433"/>
                <a:gd name="T38" fmla="*/ 2 w 281"/>
                <a:gd name="T39" fmla="*/ 280 h 433"/>
                <a:gd name="T40" fmla="*/ 3 w 281"/>
                <a:gd name="T41" fmla="*/ 271 h 433"/>
                <a:gd name="T42" fmla="*/ 5 w 281"/>
                <a:gd name="T43" fmla="*/ 261 h 433"/>
                <a:gd name="T44" fmla="*/ 18 w 281"/>
                <a:gd name="T45" fmla="*/ 223 h 433"/>
                <a:gd name="T46" fmla="*/ 37 w 281"/>
                <a:gd name="T47" fmla="*/ 186 h 433"/>
                <a:gd name="T48" fmla="*/ 63 w 281"/>
                <a:gd name="T49" fmla="*/ 147 h 433"/>
                <a:gd name="T50" fmla="*/ 96 w 281"/>
                <a:gd name="T51" fmla="*/ 110 h 433"/>
                <a:gd name="T52" fmla="*/ 135 w 281"/>
                <a:gd name="T53" fmla="*/ 70 h 433"/>
                <a:gd name="T54" fmla="*/ 177 w 281"/>
                <a:gd name="T55" fmla="*/ 35 h 433"/>
                <a:gd name="T56" fmla="*/ 223 w 281"/>
                <a:gd name="T5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1" h="433">
                  <a:moveTo>
                    <a:pt x="223" y="0"/>
                  </a:moveTo>
                  <a:lnTo>
                    <a:pt x="281" y="12"/>
                  </a:lnTo>
                  <a:lnTo>
                    <a:pt x="267" y="70"/>
                  </a:lnTo>
                  <a:lnTo>
                    <a:pt x="213" y="110"/>
                  </a:lnTo>
                  <a:lnTo>
                    <a:pt x="164" y="150"/>
                  </a:lnTo>
                  <a:lnTo>
                    <a:pt x="120" y="194"/>
                  </a:lnTo>
                  <a:lnTo>
                    <a:pt x="83" y="238"/>
                  </a:lnTo>
                  <a:lnTo>
                    <a:pt x="52" y="282"/>
                  </a:lnTo>
                  <a:lnTo>
                    <a:pt x="29" y="326"/>
                  </a:lnTo>
                  <a:lnTo>
                    <a:pt x="15" y="367"/>
                  </a:lnTo>
                  <a:lnTo>
                    <a:pt x="11" y="402"/>
                  </a:lnTo>
                  <a:lnTo>
                    <a:pt x="15" y="433"/>
                  </a:lnTo>
                  <a:lnTo>
                    <a:pt x="10" y="415"/>
                  </a:lnTo>
                  <a:lnTo>
                    <a:pt x="7" y="393"/>
                  </a:lnTo>
                  <a:lnTo>
                    <a:pt x="3" y="376"/>
                  </a:lnTo>
                  <a:lnTo>
                    <a:pt x="2" y="363"/>
                  </a:lnTo>
                  <a:lnTo>
                    <a:pt x="2" y="350"/>
                  </a:lnTo>
                  <a:lnTo>
                    <a:pt x="0" y="334"/>
                  </a:lnTo>
                  <a:lnTo>
                    <a:pt x="0" y="308"/>
                  </a:lnTo>
                  <a:lnTo>
                    <a:pt x="2" y="280"/>
                  </a:lnTo>
                  <a:lnTo>
                    <a:pt x="3" y="271"/>
                  </a:lnTo>
                  <a:lnTo>
                    <a:pt x="5" y="261"/>
                  </a:lnTo>
                  <a:lnTo>
                    <a:pt x="18" y="223"/>
                  </a:lnTo>
                  <a:lnTo>
                    <a:pt x="37" y="186"/>
                  </a:lnTo>
                  <a:lnTo>
                    <a:pt x="63" y="147"/>
                  </a:lnTo>
                  <a:lnTo>
                    <a:pt x="96" y="110"/>
                  </a:lnTo>
                  <a:lnTo>
                    <a:pt x="135" y="70"/>
                  </a:lnTo>
                  <a:lnTo>
                    <a:pt x="177" y="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88"/>
            <p:cNvSpPr/>
            <p:nvPr/>
          </p:nvSpPr>
          <p:spPr bwMode="auto">
            <a:xfrm>
              <a:off x="213924" y="2649789"/>
              <a:ext cx="851290" cy="898566"/>
            </a:xfrm>
            <a:custGeom>
              <a:avLst/>
              <a:gdLst>
                <a:gd name="T0" fmla="*/ 356 w 462"/>
                <a:gd name="T1" fmla="*/ 0 h 490"/>
                <a:gd name="T2" fmla="*/ 462 w 462"/>
                <a:gd name="T3" fmla="*/ 28 h 490"/>
                <a:gd name="T4" fmla="*/ 408 w 462"/>
                <a:gd name="T5" fmla="*/ 116 h 490"/>
                <a:gd name="T6" fmla="*/ 356 w 462"/>
                <a:gd name="T7" fmla="*/ 142 h 490"/>
                <a:gd name="T8" fmla="*/ 307 w 462"/>
                <a:gd name="T9" fmla="*/ 171 h 490"/>
                <a:gd name="T10" fmla="*/ 262 w 462"/>
                <a:gd name="T11" fmla="*/ 203 h 490"/>
                <a:gd name="T12" fmla="*/ 221 w 462"/>
                <a:gd name="T13" fmla="*/ 239 h 490"/>
                <a:gd name="T14" fmla="*/ 185 w 462"/>
                <a:gd name="T15" fmla="*/ 277 h 490"/>
                <a:gd name="T16" fmla="*/ 156 w 462"/>
                <a:gd name="T17" fmla="*/ 314 h 490"/>
                <a:gd name="T18" fmla="*/ 135 w 462"/>
                <a:gd name="T19" fmla="*/ 351 h 490"/>
                <a:gd name="T20" fmla="*/ 122 w 462"/>
                <a:gd name="T21" fmla="*/ 387 h 490"/>
                <a:gd name="T22" fmla="*/ 119 w 462"/>
                <a:gd name="T23" fmla="*/ 417 h 490"/>
                <a:gd name="T24" fmla="*/ 124 w 462"/>
                <a:gd name="T25" fmla="*/ 439 h 490"/>
                <a:gd name="T26" fmla="*/ 133 w 462"/>
                <a:gd name="T27" fmla="*/ 459 h 490"/>
                <a:gd name="T28" fmla="*/ 151 w 462"/>
                <a:gd name="T29" fmla="*/ 475 h 490"/>
                <a:gd name="T30" fmla="*/ 174 w 462"/>
                <a:gd name="T31" fmla="*/ 485 h 490"/>
                <a:gd name="T32" fmla="*/ 202 w 462"/>
                <a:gd name="T33" fmla="*/ 490 h 490"/>
                <a:gd name="T34" fmla="*/ 190 w 462"/>
                <a:gd name="T35" fmla="*/ 490 h 490"/>
                <a:gd name="T36" fmla="*/ 179 w 462"/>
                <a:gd name="T37" fmla="*/ 488 h 490"/>
                <a:gd name="T38" fmla="*/ 158 w 462"/>
                <a:gd name="T39" fmla="*/ 485 h 490"/>
                <a:gd name="T40" fmla="*/ 141 w 462"/>
                <a:gd name="T41" fmla="*/ 482 h 490"/>
                <a:gd name="T42" fmla="*/ 125 w 462"/>
                <a:gd name="T43" fmla="*/ 478 h 490"/>
                <a:gd name="T44" fmla="*/ 109 w 462"/>
                <a:gd name="T45" fmla="*/ 473 h 490"/>
                <a:gd name="T46" fmla="*/ 88 w 462"/>
                <a:gd name="T47" fmla="*/ 469 h 490"/>
                <a:gd name="T48" fmla="*/ 73 w 462"/>
                <a:gd name="T49" fmla="*/ 462 h 490"/>
                <a:gd name="T50" fmla="*/ 57 w 462"/>
                <a:gd name="T51" fmla="*/ 456 h 490"/>
                <a:gd name="T52" fmla="*/ 33 w 462"/>
                <a:gd name="T53" fmla="*/ 443 h 490"/>
                <a:gd name="T54" fmla="*/ 15 w 462"/>
                <a:gd name="T55" fmla="*/ 423 h 490"/>
                <a:gd name="T56" fmla="*/ 3 w 462"/>
                <a:gd name="T57" fmla="*/ 400 h 490"/>
                <a:gd name="T58" fmla="*/ 0 w 462"/>
                <a:gd name="T59" fmla="*/ 371 h 490"/>
                <a:gd name="T60" fmla="*/ 3 w 462"/>
                <a:gd name="T61" fmla="*/ 338 h 490"/>
                <a:gd name="T62" fmla="*/ 18 w 462"/>
                <a:gd name="T63" fmla="*/ 298 h 490"/>
                <a:gd name="T64" fmla="*/ 39 w 462"/>
                <a:gd name="T65" fmla="*/ 257 h 490"/>
                <a:gd name="T66" fmla="*/ 68 w 462"/>
                <a:gd name="T67" fmla="*/ 216 h 490"/>
                <a:gd name="T68" fmla="*/ 106 w 462"/>
                <a:gd name="T69" fmla="*/ 174 h 490"/>
                <a:gd name="T70" fmla="*/ 148 w 462"/>
                <a:gd name="T71" fmla="*/ 135 h 490"/>
                <a:gd name="T72" fmla="*/ 193 w 462"/>
                <a:gd name="T73" fmla="*/ 96 h 490"/>
                <a:gd name="T74" fmla="*/ 245 w 462"/>
                <a:gd name="T75" fmla="*/ 60 h 490"/>
                <a:gd name="T76" fmla="*/ 299 w 462"/>
                <a:gd name="T77" fmla="*/ 28 h 490"/>
                <a:gd name="T78" fmla="*/ 356 w 462"/>
                <a:gd name="T7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2" h="490">
                  <a:moveTo>
                    <a:pt x="356" y="0"/>
                  </a:moveTo>
                  <a:lnTo>
                    <a:pt x="462" y="28"/>
                  </a:lnTo>
                  <a:lnTo>
                    <a:pt x="408" y="116"/>
                  </a:lnTo>
                  <a:lnTo>
                    <a:pt x="356" y="142"/>
                  </a:lnTo>
                  <a:lnTo>
                    <a:pt x="307" y="171"/>
                  </a:lnTo>
                  <a:lnTo>
                    <a:pt x="262" y="203"/>
                  </a:lnTo>
                  <a:lnTo>
                    <a:pt x="221" y="239"/>
                  </a:lnTo>
                  <a:lnTo>
                    <a:pt x="185" y="277"/>
                  </a:lnTo>
                  <a:lnTo>
                    <a:pt x="156" y="314"/>
                  </a:lnTo>
                  <a:lnTo>
                    <a:pt x="135" y="351"/>
                  </a:lnTo>
                  <a:lnTo>
                    <a:pt x="122" y="387"/>
                  </a:lnTo>
                  <a:lnTo>
                    <a:pt x="119" y="417"/>
                  </a:lnTo>
                  <a:lnTo>
                    <a:pt x="124" y="439"/>
                  </a:lnTo>
                  <a:lnTo>
                    <a:pt x="133" y="459"/>
                  </a:lnTo>
                  <a:lnTo>
                    <a:pt x="151" y="475"/>
                  </a:lnTo>
                  <a:lnTo>
                    <a:pt x="174" y="485"/>
                  </a:lnTo>
                  <a:lnTo>
                    <a:pt x="202" y="490"/>
                  </a:lnTo>
                  <a:lnTo>
                    <a:pt x="190" y="490"/>
                  </a:lnTo>
                  <a:lnTo>
                    <a:pt x="179" y="488"/>
                  </a:lnTo>
                  <a:lnTo>
                    <a:pt x="158" y="485"/>
                  </a:lnTo>
                  <a:lnTo>
                    <a:pt x="141" y="482"/>
                  </a:lnTo>
                  <a:lnTo>
                    <a:pt x="125" y="478"/>
                  </a:lnTo>
                  <a:lnTo>
                    <a:pt x="109" y="473"/>
                  </a:lnTo>
                  <a:lnTo>
                    <a:pt x="88" y="469"/>
                  </a:lnTo>
                  <a:lnTo>
                    <a:pt x="73" y="462"/>
                  </a:lnTo>
                  <a:lnTo>
                    <a:pt x="57" y="456"/>
                  </a:lnTo>
                  <a:lnTo>
                    <a:pt x="33" y="443"/>
                  </a:lnTo>
                  <a:lnTo>
                    <a:pt x="15" y="423"/>
                  </a:lnTo>
                  <a:lnTo>
                    <a:pt x="3" y="400"/>
                  </a:lnTo>
                  <a:lnTo>
                    <a:pt x="0" y="371"/>
                  </a:lnTo>
                  <a:lnTo>
                    <a:pt x="3" y="338"/>
                  </a:lnTo>
                  <a:lnTo>
                    <a:pt x="18" y="298"/>
                  </a:lnTo>
                  <a:lnTo>
                    <a:pt x="39" y="257"/>
                  </a:lnTo>
                  <a:lnTo>
                    <a:pt x="68" y="216"/>
                  </a:lnTo>
                  <a:lnTo>
                    <a:pt x="106" y="174"/>
                  </a:lnTo>
                  <a:lnTo>
                    <a:pt x="148" y="135"/>
                  </a:lnTo>
                  <a:lnTo>
                    <a:pt x="193" y="96"/>
                  </a:lnTo>
                  <a:lnTo>
                    <a:pt x="245" y="60"/>
                  </a:lnTo>
                  <a:lnTo>
                    <a:pt x="299" y="28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89"/>
            <p:cNvSpPr/>
            <p:nvPr/>
          </p:nvSpPr>
          <p:spPr bwMode="auto">
            <a:xfrm>
              <a:off x="639569" y="3075426"/>
              <a:ext cx="465059" cy="457165"/>
            </a:xfrm>
            <a:custGeom>
              <a:avLst/>
              <a:gdLst>
                <a:gd name="T0" fmla="*/ 172 w 252"/>
                <a:gd name="T1" fmla="*/ 0 h 251"/>
                <a:gd name="T2" fmla="*/ 252 w 252"/>
                <a:gd name="T3" fmla="*/ 16 h 251"/>
                <a:gd name="T4" fmla="*/ 218 w 252"/>
                <a:gd name="T5" fmla="*/ 88 h 251"/>
                <a:gd name="T6" fmla="*/ 193 w 252"/>
                <a:gd name="T7" fmla="*/ 101 h 251"/>
                <a:gd name="T8" fmla="*/ 170 w 252"/>
                <a:gd name="T9" fmla="*/ 117 h 251"/>
                <a:gd name="T10" fmla="*/ 153 w 252"/>
                <a:gd name="T11" fmla="*/ 133 h 251"/>
                <a:gd name="T12" fmla="*/ 140 w 252"/>
                <a:gd name="T13" fmla="*/ 153 h 251"/>
                <a:gd name="T14" fmla="*/ 131 w 252"/>
                <a:gd name="T15" fmla="*/ 171 h 251"/>
                <a:gd name="T16" fmla="*/ 131 w 252"/>
                <a:gd name="T17" fmla="*/ 171 h 251"/>
                <a:gd name="T18" fmla="*/ 131 w 252"/>
                <a:gd name="T19" fmla="*/ 171 h 251"/>
                <a:gd name="T20" fmla="*/ 130 w 252"/>
                <a:gd name="T21" fmla="*/ 177 h 251"/>
                <a:gd name="T22" fmla="*/ 130 w 252"/>
                <a:gd name="T23" fmla="*/ 184 h 251"/>
                <a:gd name="T24" fmla="*/ 131 w 252"/>
                <a:gd name="T25" fmla="*/ 189 h 251"/>
                <a:gd name="T26" fmla="*/ 133 w 252"/>
                <a:gd name="T27" fmla="*/ 192 h 251"/>
                <a:gd name="T28" fmla="*/ 143 w 252"/>
                <a:gd name="T29" fmla="*/ 203 h 251"/>
                <a:gd name="T30" fmla="*/ 159 w 252"/>
                <a:gd name="T31" fmla="*/ 210 h 251"/>
                <a:gd name="T32" fmla="*/ 177 w 252"/>
                <a:gd name="T33" fmla="*/ 215 h 251"/>
                <a:gd name="T34" fmla="*/ 201 w 252"/>
                <a:gd name="T35" fmla="*/ 215 h 251"/>
                <a:gd name="T36" fmla="*/ 198 w 252"/>
                <a:gd name="T37" fmla="*/ 216 h 251"/>
                <a:gd name="T38" fmla="*/ 185 w 252"/>
                <a:gd name="T39" fmla="*/ 221 h 251"/>
                <a:gd name="T40" fmla="*/ 177 w 252"/>
                <a:gd name="T41" fmla="*/ 226 h 251"/>
                <a:gd name="T42" fmla="*/ 170 w 252"/>
                <a:gd name="T43" fmla="*/ 228 h 251"/>
                <a:gd name="T44" fmla="*/ 164 w 252"/>
                <a:gd name="T45" fmla="*/ 231 h 251"/>
                <a:gd name="T46" fmla="*/ 162 w 252"/>
                <a:gd name="T47" fmla="*/ 231 h 251"/>
                <a:gd name="T48" fmla="*/ 125 w 252"/>
                <a:gd name="T49" fmla="*/ 242 h 251"/>
                <a:gd name="T50" fmla="*/ 91 w 252"/>
                <a:gd name="T51" fmla="*/ 249 h 251"/>
                <a:gd name="T52" fmla="*/ 62 w 252"/>
                <a:gd name="T53" fmla="*/ 251 h 251"/>
                <a:gd name="T54" fmla="*/ 37 w 252"/>
                <a:gd name="T55" fmla="*/ 246 h 251"/>
                <a:gd name="T56" fmla="*/ 18 w 252"/>
                <a:gd name="T57" fmla="*/ 236 h 251"/>
                <a:gd name="T58" fmla="*/ 5 w 252"/>
                <a:gd name="T59" fmla="*/ 221 h 251"/>
                <a:gd name="T60" fmla="*/ 0 w 252"/>
                <a:gd name="T61" fmla="*/ 200 h 251"/>
                <a:gd name="T62" fmla="*/ 1 w 252"/>
                <a:gd name="T63" fmla="*/ 177 h 251"/>
                <a:gd name="T64" fmla="*/ 13 w 252"/>
                <a:gd name="T65" fmla="*/ 146 h 251"/>
                <a:gd name="T66" fmla="*/ 34 w 252"/>
                <a:gd name="T67" fmla="*/ 116 h 251"/>
                <a:gd name="T68" fmla="*/ 60 w 252"/>
                <a:gd name="T69" fmla="*/ 83 h 251"/>
                <a:gd name="T70" fmla="*/ 94 w 252"/>
                <a:gd name="T71" fmla="*/ 52 h 251"/>
                <a:gd name="T72" fmla="*/ 131 w 252"/>
                <a:gd name="T73" fmla="*/ 24 h 251"/>
                <a:gd name="T74" fmla="*/ 172 w 252"/>
                <a:gd name="T7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251">
                  <a:moveTo>
                    <a:pt x="172" y="0"/>
                  </a:moveTo>
                  <a:lnTo>
                    <a:pt x="252" y="16"/>
                  </a:lnTo>
                  <a:lnTo>
                    <a:pt x="218" y="88"/>
                  </a:lnTo>
                  <a:lnTo>
                    <a:pt x="193" y="101"/>
                  </a:lnTo>
                  <a:lnTo>
                    <a:pt x="170" y="117"/>
                  </a:lnTo>
                  <a:lnTo>
                    <a:pt x="153" y="133"/>
                  </a:lnTo>
                  <a:lnTo>
                    <a:pt x="140" y="153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0" y="177"/>
                  </a:lnTo>
                  <a:lnTo>
                    <a:pt x="130" y="184"/>
                  </a:lnTo>
                  <a:lnTo>
                    <a:pt x="131" y="189"/>
                  </a:lnTo>
                  <a:lnTo>
                    <a:pt x="133" y="192"/>
                  </a:lnTo>
                  <a:lnTo>
                    <a:pt x="143" y="203"/>
                  </a:lnTo>
                  <a:lnTo>
                    <a:pt x="159" y="210"/>
                  </a:lnTo>
                  <a:lnTo>
                    <a:pt x="177" y="215"/>
                  </a:lnTo>
                  <a:lnTo>
                    <a:pt x="201" y="215"/>
                  </a:lnTo>
                  <a:lnTo>
                    <a:pt x="198" y="216"/>
                  </a:lnTo>
                  <a:lnTo>
                    <a:pt x="185" y="221"/>
                  </a:lnTo>
                  <a:lnTo>
                    <a:pt x="177" y="226"/>
                  </a:lnTo>
                  <a:lnTo>
                    <a:pt x="170" y="228"/>
                  </a:lnTo>
                  <a:lnTo>
                    <a:pt x="164" y="231"/>
                  </a:lnTo>
                  <a:lnTo>
                    <a:pt x="162" y="231"/>
                  </a:lnTo>
                  <a:lnTo>
                    <a:pt x="125" y="242"/>
                  </a:lnTo>
                  <a:lnTo>
                    <a:pt x="91" y="249"/>
                  </a:lnTo>
                  <a:lnTo>
                    <a:pt x="62" y="251"/>
                  </a:lnTo>
                  <a:lnTo>
                    <a:pt x="37" y="246"/>
                  </a:lnTo>
                  <a:lnTo>
                    <a:pt x="18" y="236"/>
                  </a:lnTo>
                  <a:lnTo>
                    <a:pt x="5" y="221"/>
                  </a:lnTo>
                  <a:lnTo>
                    <a:pt x="0" y="200"/>
                  </a:lnTo>
                  <a:lnTo>
                    <a:pt x="1" y="177"/>
                  </a:lnTo>
                  <a:lnTo>
                    <a:pt x="13" y="146"/>
                  </a:lnTo>
                  <a:lnTo>
                    <a:pt x="34" y="116"/>
                  </a:lnTo>
                  <a:lnTo>
                    <a:pt x="60" y="83"/>
                  </a:lnTo>
                  <a:lnTo>
                    <a:pt x="94" y="52"/>
                  </a:lnTo>
                  <a:lnTo>
                    <a:pt x="131" y="2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1393194" y="-59455"/>
            <a:ext cx="30556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6600" dirty="0" err="1" smtClean="0">
                <a:solidFill>
                  <a:schemeClr val="bg1"/>
                </a:solidFill>
                <a:latin typeface="Arial" panose="020B0604020202020204" pitchFamily="34" charset="0"/>
                <a:ea typeface="Dax" charset="0"/>
                <a:cs typeface="Arial" panose="020B0604020202020204" pitchFamily="34" charset="0"/>
              </a:rPr>
              <a:t>Devops</a:t>
            </a:r>
            <a:endParaRPr lang="es-CO" sz="6600" dirty="0" smtClean="0">
              <a:solidFill>
                <a:schemeClr val="bg1"/>
              </a:solidFill>
              <a:latin typeface="Arial" panose="020B0604020202020204" pitchFamily="34" charset="0"/>
              <a:ea typeface="Dax" charset="0"/>
              <a:cs typeface="Arial" panose="020B0604020202020204" pitchFamily="34" charset="0"/>
            </a:endParaRPr>
          </a:p>
        </p:txBody>
      </p:sp>
      <p:pic>
        <p:nvPicPr>
          <p:cNvPr id="61" name="Imagen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16" y="2224148"/>
            <a:ext cx="5715266" cy="5037716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170" y="4343339"/>
            <a:ext cx="1984380" cy="2166360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347" y="2650125"/>
            <a:ext cx="2033463" cy="2287317"/>
          </a:xfrm>
          <a:prstGeom prst="rect">
            <a:avLst/>
          </a:prstGeom>
        </p:spPr>
      </p:pic>
      <p:pic>
        <p:nvPicPr>
          <p:cNvPr id="64" name="Imagen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585" y="1999542"/>
            <a:ext cx="1347219" cy="1146050"/>
          </a:xfrm>
          <a:prstGeom prst="rect">
            <a:avLst/>
          </a:prstGeom>
        </p:spPr>
      </p:pic>
      <p:pic>
        <p:nvPicPr>
          <p:cNvPr id="65" name="Imagen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480" y="1491883"/>
            <a:ext cx="1569805" cy="1158242"/>
          </a:xfrm>
          <a:prstGeom prst="rect">
            <a:avLst/>
          </a:prstGeom>
        </p:spPr>
      </p:pic>
      <p:pic>
        <p:nvPicPr>
          <p:cNvPr id="66" name="Imagen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12" y="1126937"/>
            <a:ext cx="1362459" cy="1219202"/>
          </a:xfrm>
          <a:prstGeom prst="rect">
            <a:avLst/>
          </a:prstGeom>
        </p:spPr>
      </p:pic>
      <p:sp>
        <p:nvSpPr>
          <p:cNvPr id="67" name="CuadroTexto 66"/>
          <p:cNvSpPr txBox="1"/>
          <p:nvPr/>
        </p:nvSpPr>
        <p:spPr>
          <a:xfrm>
            <a:off x="4726530" y="4370326"/>
            <a:ext cx="12270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Fabrica Software</a:t>
            </a:r>
          </a:p>
        </p:txBody>
      </p:sp>
    </p:spTree>
    <p:extLst>
      <p:ext uri="{BB962C8B-B14F-4D97-AF65-F5344CB8AC3E}">
        <p14:creationId xmlns:p14="http://schemas.microsoft.com/office/powerpoint/2010/main" val="13990063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/>
          <p:cNvSpPr/>
          <p:nvPr/>
        </p:nvSpPr>
        <p:spPr>
          <a:xfrm>
            <a:off x="0" y="-22123"/>
            <a:ext cx="12192000" cy="1128098"/>
          </a:xfrm>
          <a:prstGeom prst="rect">
            <a:avLst/>
          </a:prstGeom>
          <a:solidFill>
            <a:srgbClr val="1F2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18" name="Grupo 4"/>
          <p:cNvGrpSpPr>
            <a:grpSpLocks noChangeAspect="1"/>
          </p:cNvGrpSpPr>
          <p:nvPr/>
        </p:nvGrpSpPr>
        <p:grpSpPr bwMode="auto">
          <a:xfrm>
            <a:off x="6829612" y="160071"/>
            <a:ext cx="3495224" cy="746986"/>
            <a:chOff x="-195956" y="1443821"/>
            <a:chExt cx="9884422" cy="2112419"/>
          </a:xfrm>
        </p:grpSpPr>
        <p:sp>
          <p:nvSpPr>
            <p:cNvPr id="19" name="Freeform 156"/>
            <p:cNvSpPr/>
            <p:nvPr/>
          </p:nvSpPr>
          <p:spPr bwMode="auto">
            <a:xfrm>
              <a:off x="1333213" y="1900986"/>
              <a:ext cx="764587" cy="1056210"/>
            </a:xfrm>
            <a:custGeom>
              <a:avLst/>
              <a:gdLst>
                <a:gd name="T0" fmla="*/ 281 w 413"/>
                <a:gd name="T1" fmla="*/ 3 h 573"/>
                <a:gd name="T2" fmla="*/ 359 w 413"/>
                <a:gd name="T3" fmla="*/ 19 h 573"/>
                <a:gd name="T4" fmla="*/ 359 w 413"/>
                <a:gd name="T5" fmla="*/ 150 h 573"/>
                <a:gd name="T6" fmla="*/ 309 w 413"/>
                <a:gd name="T7" fmla="*/ 128 h 573"/>
                <a:gd name="T8" fmla="*/ 240 w 413"/>
                <a:gd name="T9" fmla="*/ 119 h 573"/>
                <a:gd name="T10" fmla="*/ 193 w 413"/>
                <a:gd name="T11" fmla="*/ 130 h 573"/>
                <a:gd name="T12" fmla="*/ 177 w 413"/>
                <a:gd name="T13" fmla="*/ 163 h 573"/>
                <a:gd name="T14" fmla="*/ 185 w 413"/>
                <a:gd name="T15" fmla="*/ 185 h 573"/>
                <a:gd name="T16" fmla="*/ 213 w 413"/>
                <a:gd name="T17" fmla="*/ 205 h 573"/>
                <a:gd name="T18" fmla="*/ 265 w 413"/>
                <a:gd name="T19" fmla="*/ 226 h 573"/>
                <a:gd name="T20" fmla="*/ 339 w 413"/>
                <a:gd name="T21" fmla="*/ 260 h 573"/>
                <a:gd name="T22" fmla="*/ 387 w 413"/>
                <a:gd name="T23" fmla="*/ 306 h 573"/>
                <a:gd name="T24" fmla="*/ 409 w 413"/>
                <a:gd name="T25" fmla="*/ 363 h 573"/>
                <a:gd name="T26" fmla="*/ 409 w 413"/>
                <a:gd name="T27" fmla="*/ 428 h 573"/>
                <a:gd name="T28" fmla="*/ 385 w 413"/>
                <a:gd name="T29" fmla="*/ 486 h 573"/>
                <a:gd name="T30" fmla="*/ 339 w 413"/>
                <a:gd name="T31" fmla="*/ 532 h 573"/>
                <a:gd name="T32" fmla="*/ 270 w 413"/>
                <a:gd name="T33" fmla="*/ 561 h 573"/>
                <a:gd name="T34" fmla="*/ 177 w 413"/>
                <a:gd name="T35" fmla="*/ 573 h 573"/>
                <a:gd name="T36" fmla="*/ 76 w 413"/>
                <a:gd name="T37" fmla="*/ 561 h 573"/>
                <a:gd name="T38" fmla="*/ 0 w 413"/>
                <a:gd name="T39" fmla="*/ 534 h 573"/>
                <a:gd name="T40" fmla="*/ 52 w 413"/>
                <a:gd name="T41" fmla="*/ 425 h 573"/>
                <a:gd name="T42" fmla="*/ 112 w 413"/>
                <a:gd name="T43" fmla="*/ 444 h 573"/>
                <a:gd name="T44" fmla="*/ 177 w 413"/>
                <a:gd name="T45" fmla="*/ 452 h 573"/>
                <a:gd name="T46" fmla="*/ 224 w 413"/>
                <a:gd name="T47" fmla="*/ 446 h 573"/>
                <a:gd name="T48" fmla="*/ 247 w 413"/>
                <a:gd name="T49" fmla="*/ 423 h 573"/>
                <a:gd name="T50" fmla="*/ 247 w 413"/>
                <a:gd name="T51" fmla="*/ 392 h 573"/>
                <a:gd name="T52" fmla="*/ 224 w 413"/>
                <a:gd name="T53" fmla="*/ 368 h 573"/>
                <a:gd name="T54" fmla="*/ 170 w 413"/>
                <a:gd name="T55" fmla="*/ 345 h 573"/>
                <a:gd name="T56" fmla="*/ 89 w 413"/>
                <a:gd name="T57" fmla="*/ 306 h 573"/>
                <a:gd name="T58" fmla="*/ 39 w 413"/>
                <a:gd name="T59" fmla="*/ 260 h 573"/>
                <a:gd name="T60" fmla="*/ 16 w 413"/>
                <a:gd name="T61" fmla="*/ 206 h 573"/>
                <a:gd name="T62" fmla="*/ 18 w 413"/>
                <a:gd name="T63" fmla="*/ 143 h 573"/>
                <a:gd name="T64" fmla="*/ 49 w 413"/>
                <a:gd name="T65" fmla="*/ 78 h 573"/>
                <a:gd name="T66" fmla="*/ 105 w 413"/>
                <a:gd name="T67" fmla="*/ 29 h 573"/>
                <a:gd name="T68" fmla="*/ 187 w 413"/>
                <a:gd name="T69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3" h="573">
                  <a:moveTo>
                    <a:pt x="235" y="0"/>
                  </a:moveTo>
                  <a:lnTo>
                    <a:pt x="281" y="3"/>
                  </a:lnTo>
                  <a:lnTo>
                    <a:pt x="323" y="10"/>
                  </a:lnTo>
                  <a:lnTo>
                    <a:pt x="359" y="19"/>
                  </a:lnTo>
                  <a:lnTo>
                    <a:pt x="388" y="32"/>
                  </a:lnTo>
                  <a:lnTo>
                    <a:pt x="359" y="150"/>
                  </a:lnTo>
                  <a:lnTo>
                    <a:pt x="338" y="140"/>
                  </a:lnTo>
                  <a:lnTo>
                    <a:pt x="309" y="128"/>
                  </a:lnTo>
                  <a:lnTo>
                    <a:pt x="276" y="122"/>
                  </a:lnTo>
                  <a:lnTo>
                    <a:pt x="240" y="119"/>
                  </a:lnTo>
                  <a:lnTo>
                    <a:pt x="214" y="122"/>
                  </a:lnTo>
                  <a:lnTo>
                    <a:pt x="193" y="130"/>
                  </a:lnTo>
                  <a:lnTo>
                    <a:pt x="180" y="143"/>
                  </a:lnTo>
                  <a:lnTo>
                    <a:pt x="177" y="163"/>
                  </a:lnTo>
                  <a:lnTo>
                    <a:pt x="179" y="174"/>
                  </a:lnTo>
                  <a:lnTo>
                    <a:pt x="185" y="185"/>
                  </a:lnTo>
                  <a:lnTo>
                    <a:pt x="195" y="195"/>
                  </a:lnTo>
                  <a:lnTo>
                    <a:pt x="213" y="205"/>
                  </a:lnTo>
                  <a:lnTo>
                    <a:pt x="235" y="215"/>
                  </a:lnTo>
                  <a:lnTo>
                    <a:pt x="265" y="226"/>
                  </a:lnTo>
                  <a:lnTo>
                    <a:pt x="305" y="242"/>
                  </a:lnTo>
                  <a:lnTo>
                    <a:pt x="339" y="260"/>
                  </a:lnTo>
                  <a:lnTo>
                    <a:pt x="365" y="281"/>
                  </a:lnTo>
                  <a:lnTo>
                    <a:pt x="387" y="306"/>
                  </a:lnTo>
                  <a:lnTo>
                    <a:pt x="401" y="332"/>
                  </a:lnTo>
                  <a:lnTo>
                    <a:pt x="409" y="363"/>
                  </a:lnTo>
                  <a:lnTo>
                    <a:pt x="413" y="395"/>
                  </a:lnTo>
                  <a:lnTo>
                    <a:pt x="409" y="428"/>
                  </a:lnTo>
                  <a:lnTo>
                    <a:pt x="400" y="459"/>
                  </a:lnTo>
                  <a:lnTo>
                    <a:pt x="385" y="486"/>
                  </a:lnTo>
                  <a:lnTo>
                    <a:pt x="365" y="511"/>
                  </a:lnTo>
                  <a:lnTo>
                    <a:pt x="339" y="532"/>
                  </a:lnTo>
                  <a:lnTo>
                    <a:pt x="307" y="550"/>
                  </a:lnTo>
                  <a:lnTo>
                    <a:pt x="270" y="561"/>
                  </a:lnTo>
                  <a:lnTo>
                    <a:pt x="226" y="569"/>
                  </a:lnTo>
                  <a:lnTo>
                    <a:pt x="177" y="573"/>
                  </a:lnTo>
                  <a:lnTo>
                    <a:pt x="125" y="569"/>
                  </a:lnTo>
                  <a:lnTo>
                    <a:pt x="76" y="561"/>
                  </a:lnTo>
                  <a:lnTo>
                    <a:pt x="36" y="548"/>
                  </a:lnTo>
                  <a:lnTo>
                    <a:pt x="0" y="534"/>
                  </a:lnTo>
                  <a:lnTo>
                    <a:pt x="31" y="413"/>
                  </a:lnTo>
                  <a:lnTo>
                    <a:pt x="52" y="425"/>
                  </a:lnTo>
                  <a:lnTo>
                    <a:pt x="81" y="434"/>
                  </a:lnTo>
                  <a:lnTo>
                    <a:pt x="112" y="444"/>
                  </a:lnTo>
                  <a:lnTo>
                    <a:pt x="144" y="451"/>
                  </a:lnTo>
                  <a:lnTo>
                    <a:pt x="177" y="452"/>
                  </a:lnTo>
                  <a:lnTo>
                    <a:pt x="203" y="451"/>
                  </a:lnTo>
                  <a:lnTo>
                    <a:pt x="224" y="446"/>
                  </a:lnTo>
                  <a:lnTo>
                    <a:pt x="239" y="436"/>
                  </a:lnTo>
                  <a:lnTo>
                    <a:pt x="247" y="423"/>
                  </a:lnTo>
                  <a:lnTo>
                    <a:pt x="248" y="408"/>
                  </a:lnTo>
                  <a:lnTo>
                    <a:pt x="247" y="392"/>
                  </a:lnTo>
                  <a:lnTo>
                    <a:pt x="239" y="379"/>
                  </a:lnTo>
                  <a:lnTo>
                    <a:pt x="224" y="368"/>
                  </a:lnTo>
                  <a:lnTo>
                    <a:pt x="201" y="356"/>
                  </a:lnTo>
                  <a:lnTo>
                    <a:pt x="170" y="345"/>
                  </a:lnTo>
                  <a:lnTo>
                    <a:pt x="125" y="327"/>
                  </a:lnTo>
                  <a:lnTo>
                    <a:pt x="89" y="306"/>
                  </a:lnTo>
                  <a:lnTo>
                    <a:pt x="60" y="285"/>
                  </a:lnTo>
                  <a:lnTo>
                    <a:pt x="39" y="260"/>
                  </a:lnTo>
                  <a:lnTo>
                    <a:pt x="24" y="234"/>
                  </a:lnTo>
                  <a:lnTo>
                    <a:pt x="16" y="206"/>
                  </a:lnTo>
                  <a:lnTo>
                    <a:pt x="13" y="180"/>
                  </a:lnTo>
                  <a:lnTo>
                    <a:pt x="18" y="143"/>
                  </a:lnTo>
                  <a:lnTo>
                    <a:pt x="29" y="109"/>
                  </a:lnTo>
                  <a:lnTo>
                    <a:pt x="49" y="78"/>
                  </a:lnTo>
                  <a:lnTo>
                    <a:pt x="73" y="52"/>
                  </a:lnTo>
                  <a:lnTo>
                    <a:pt x="105" y="29"/>
                  </a:lnTo>
                  <a:lnTo>
                    <a:pt x="144" y="13"/>
                  </a:lnTo>
                  <a:lnTo>
                    <a:pt x="187" y="3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157"/>
            <p:cNvSpPr/>
            <p:nvPr/>
          </p:nvSpPr>
          <p:spPr bwMode="auto">
            <a:xfrm>
              <a:off x="2255446" y="1648757"/>
              <a:ext cx="669994" cy="1300554"/>
            </a:xfrm>
            <a:custGeom>
              <a:avLst/>
              <a:gdLst>
                <a:gd name="T0" fmla="*/ 239 w 361"/>
                <a:gd name="T1" fmla="*/ 0 h 706"/>
                <a:gd name="T2" fmla="*/ 239 w 361"/>
                <a:gd name="T3" fmla="*/ 148 h 706"/>
                <a:gd name="T4" fmla="*/ 361 w 361"/>
                <a:gd name="T5" fmla="*/ 148 h 706"/>
                <a:gd name="T6" fmla="*/ 361 w 361"/>
                <a:gd name="T7" fmla="*/ 273 h 706"/>
                <a:gd name="T8" fmla="*/ 239 w 361"/>
                <a:gd name="T9" fmla="*/ 273 h 706"/>
                <a:gd name="T10" fmla="*/ 239 w 361"/>
                <a:gd name="T11" fmla="*/ 472 h 706"/>
                <a:gd name="T12" fmla="*/ 240 w 361"/>
                <a:gd name="T13" fmla="*/ 501 h 706"/>
                <a:gd name="T14" fmla="*/ 245 w 361"/>
                <a:gd name="T15" fmla="*/ 525 h 706"/>
                <a:gd name="T16" fmla="*/ 253 w 361"/>
                <a:gd name="T17" fmla="*/ 545 h 706"/>
                <a:gd name="T18" fmla="*/ 266 w 361"/>
                <a:gd name="T19" fmla="*/ 558 h 706"/>
                <a:gd name="T20" fmla="*/ 284 w 361"/>
                <a:gd name="T21" fmla="*/ 564 h 706"/>
                <a:gd name="T22" fmla="*/ 307 w 361"/>
                <a:gd name="T23" fmla="*/ 568 h 706"/>
                <a:gd name="T24" fmla="*/ 326 w 361"/>
                <a:gd name="T25" fmla="*/ 568 h 706"/>
                <a:gd name="T26" fmla="*/ 341 w 361"/>
                <a:gd name="T27" fmla="*/ 566 h 706"/>
                <a:gd name="T28" fmla="*/ 357 w 361"/>
                <a:gd name="T29" fmla="*/ 563 h 706"/>
                <a:gd name="T30" fmla="*/ 357 w 361"/>
                <a:gd name="T31" fmla="*/ 691 h 706"/>
                <a:gd name="T32" fmla="*/ 338 w 361"/>
                <a:gd name="T33" fmla="*/ 698 h 706"/>
                <a:gd name="T34" fmla="*/ 312 w 361"/>
                <a:gd name="T35" fmla="*/ 701 h 706"/>
                <a:gd name="T36" fmla="*/ 283 w 361"/>
                <a:gd name="T37" fmla="*/ 704 h 706"/>
                <a:gd name="T38" fmla="*/ 248 w 361"/>
                <a:gd name="T39" fmla="*/ 706 h 706"/>
                <a:gd name="T40" fmla="*/ 209 w 361"/>
                <a:gd name="T41" fmla="*/ 703 h 706"/>
                <a:gd name="T42" fmla="*/ 174 w 361"/>
                <a:gd name="T43" fmla="*/ 693 h 706"/>
                <a:gd name="T44" fmla="*/ 144 w 361"/>
                <a:gd name="T45" fmla="*/ 678 h 706"/>
                <a:gd name="T46" fmla="*/ 120 w 361"/>
                <a:gd name="T47" fmla="*/ 659 h 706"/>
                <a:gd name="T48" fmla="*/ 102 w 361"/>
                <a:gd name="T49" fmla="*/ 638 h 706"/>
                <a:gd name="T50" fmla="*/ 89 w 361"/>
                <a:gd name="T51" fmla="*/ 610 h 706"/>
                <a:gd name="T52" fmla="*/ 81 w 361"/>
                <a:gd name="T53" fmla="*/ 577 h 706"/>
                <a:gd name="T54" fmla="*/ 75 w 361"/>
                <a:gd name="T55" fmla="*/ 540 h 706"/>
                <a:gd name="T56" fmla="*/ 73 w 361"/>
                <a:gd name="T57" fmla="*/ 498 h 706"/>
                <a:gd name="T58" fmla="*/ 73 w 361"/>
                <a:gd name="T59" fmla="*/ 273 h 706"/>
                <a:gd name="T60" fmla="*/ 0 w 361"/>
                <a:gd name="T61" fmla="*/ 273 h 706"/>
                <a:gd name="T62" fmla="*/ 0 w 361"/>
                <a:gd name="T63" fmla="*/ 148 h 706"/>
                <a:gd name="T64" fmla="*/ 73 w 361"/>
                <a:gd name="T65" fmla="*/ 148 h 706"/>
                <a:gd name="T66" fmla="*/ 73 w 361"/>
                <a:gd name="T67" fmla="*/ 47 h 706"/>
                <a:gd name="T68" fmla="*/ 239 w 361"/>
                <a:gd name="T69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1" h="706">
                  <a:moveTo>
                    <a:pt x="239" y="0"/>
                  </a:moveTo>
                  <a:lnTo>
                    <a:pt x="239" y="148"/>
                  </a:lnTo>
                  <a:lnTo>
                    <a:pt x="361" y="148"/>
                  </a:lnTo>
                  <a:lnTo>
                    <a:pt x="361" y="273"/>
                  </a:lnTo>
                  <a:lnTo>
                    <a:pt x="239" y="273"/>
                  </a:lnTo>
                  <a:lnTo>
                    <a:pt x="239" y="472"/>
                  </a:lnTo>
                  <a:lnTo>
                    <a:pt x="240" y="501"/>
                  </a:lnTo>
                  <a:lnTo>
                    <a:pt x="245" y="525"/>
                  </a:lnTo>
                  <a:lnTo>
                    <a:pt x="253" y="545"/>
                  </a:lnTo>
                  <a:lnTo>
                    <a:pt x="266" y="558"/>
                  </a:lnTo>
                  <a:lnTo>
                    <a:pt x="284" y="564"/>
                  </a:lnTo>
                  <a:lnTo>
                    <a:pt x="307" y="568"/>
                  </a:lnTo>
                  <a:lnTo>
                    <a:pt x="326" y="568"/>
                  </a:lnTo>
                  <a:lnTo>
                    <a:pt x="341" y="566"/>
                  </a:lnTo>
                  <a:lnTo>
                    <a:pt x="357" y="563"/>
                  </a:lnTo>
                  <a:lnTo>
                    <a:pt x="357" y="691"/>
                  </a:lnTo>
                  <a:lnTo>
                    <a:pt x="338" y="698"/>
                  </a:lnTo>
                  <a:lnTo>
                    <a:pt x="312" y="701"/>
                  </a:lnTo>
                  <a:lnTo>
                    <a:pt x="283" y="704"/>
                  </a:lnTo>
                  <a:lnTo>
                    <a:pt x="248" y="706"/>
                  </a:lnTo>
                  <a:lnTo>
                    <a:pt x="209" y="703"/>
                  </a:lnTo>
                  <a:lnTo>
                    <a:pt x="174" y="693"/>
                  </a:lnTo>
                  <a:lnTo>
                    <a:pt x="144" y="678"/>
                  </a:lnTo>
                  <a:lnTo>
                    <a:pt x="120" y="659"/>
                  </a:lnTo>
                  <a:lnTo>
                    <a:pt x="102" y="638"/>
                  </a:lnTo>
                  <a:lnTo>
                    <a:pt x="89" y="610"/>
                  </a:lnTo>
                  <a:lnTo>
                    <a:pt x="81" y="577"/>
                  </a:lnTo>
                  <a:lnTo>
                    <a:pt x="75" y="540"/>
                  </a:lnTo>
                  <a:lnTo>
                    <a:pt x="73" y="498"/>
                  </a:lnTo>
                  <a:lnTo>
                    <a:pt x="73" y="273"/>
                  </a:lnTo>
                  <a:lnTo>
                    <a:pt x="0" y="273"/>
                  </a:lnTo>
                  <a:lnTo>
                    <a:pt x="0" y="148"/>
                  </a:lnTo>
                  <a:lnTo>
                    <a:pt x="73" y="148"/>
                  </a:lnTo>
                  <a:lnTo>
                    <a:pt x="73" y="47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158"/>
            <p:cNvSpPr>
              <a:spLocks noEditPoints="1"/>
            </p:cNvSpPr>
            <p:nvPr/>
          </p:nvSpPr>
          <p:spPr bwMode="auto">
            <a:xfrm>
              <a:off x="3098851" y="1900986"/>
              <a:ext cx="961642" cy="1048325"/>
            </a:xfrm>
            <a:custGeom>
              <a:avLst/>
              <a:gdLst>
                <a:gd name="T0" fmla="*/ 240 w 520"/>
                <a:gd name="T1" fmla="*/ 116 h 570"/>
                <a:gd name="T2" fmla="*/ 203 w 520"/>
                <a:gd name="T3" fmla="*/ 136 h 570"/>
                <a:gd name="T4" fmla="*/ 177 w 520"/>
                <a:gd name="T5" fmla="*/ 168 h 570"/>
                <a:gd name="T6" fmla="*/ 164 w 520"/>
                <a:gd name="T7" fmla="*/ 205 h 570"/>
                <a:gd name="T8" fmla="*/ 362 w 520"/>
                <a:gd name="T9" fmla="*/ 223 h 570"/>
                <a:gd name="T10" fmla="*/ 357 w 520"/>
                <a:gd name="T11" fmla="*/ 189 h 570"/>
                <a:gd name="T12" fmla="*/ 343 w 520"/>
                <a:gd name="T13" fmla="*/ 153 h 570"/>
                <a:gd name="T14" fmla="*/ 313 w 520"/>
                <a:gd name="T15" fmla="*/ 124 h 570"/>
                <a:gd name="T16" fmla="*/ 266 w 520"/>
                <a:gd name="T17" fmla="*/ 113 h 570"/>
                <a:gd name="T18" fmla="*/ 322 w 520"/>
                <a:gd name="T19" fmla="*/ 4 h 570"/>
                <a:gd name="T20" fmla="*/ 396 w 520"/>
                <a:gd name="T21" fmla="*/ 28 h 570"/>
                <a:gd name="T22" fmla="*/ 453 w 520"/>
                <a:gd name="T23" fmla="*/ 72 h 570"/>
                <a:gd name="T24" fmla="*/ 491 w 520"/>
                <a:gd name="T25" fmla="*/ 131 h 570"/>
                <a:gd name="T26" fmla="*/ 512 w 520"/>
                <a:gd name="T27" fmla="*/ 199 h 570"/>
                <a:gd name="T28" fmla="*/ 520 w 520"/>
                <a:gd name="T29" fmla="*/ 272 h 570"/>
                <a:gd name="T30" fmla="*/ 517 w 520"/>
                <a:gd name="T31" fmla="*/ 323 h 570"/>
                <a:gd name="T32" fmla="*/ 162 w 520"/>
                <a:gd name="T33" fmla="*/ 341 h 570"/>
                <a:gd name="T34" fmla="*/ 180 w 520"/>
                <a:gd name="T35" fmla="*/ 391 h 570"/>
                <a:gd name="T36" fmla="*/ 224 w 520"/>
                <a:gd name="T37" fmla="*/ 425 h 570"/>
                <a:gd name="T38" fmla="*/ 283 w 520"/>
                <a:gd name="T39" fmla="*/ 441 h 570"/>
                <a:gd name="T40" fmla="*/ 370 w 520"/>
                <a:gd name="T41" fmla="*/ 441 h 570"/>
                <a:gd name="T42" fmla="*/ 466 w 520"/>
                <a:gd name="T43" fmla="*/ 420 h 570"/>
                <a:gd name="T44" fmla="*/ 445 w 520"/>
                <a:gd name="T45" fmla="*/ 550 h 570"/>
                <a:gd name="T46" fmla="*/ 346 w 520"/>
                <a:gd name="T47" fmla="*/ 568 h 570"/>
                <a:gd name="T48" fmla="*/ 239 w 520"/>
                <a:gd name="T49" fmla="*/ 567 h 570"/>
                <a:gd name="T50" fmla="*/ 146 w 520"/>
                <a:gd name="T51" fmla="*/ 542 h 570"/>
                <a:gd name="T52" fmla="*/ 76 w 520"/>
                <a:gd name="T53" fmla="*/ 495 h 570"/>
                <a:gd name="T54" fmla="*/ 27 w 520"/>
                <a:gd name="T55" fmla="*/ 427 h 570"/>
                <a:gd name="T56" fmla="*/ 3 w 520"/>
                <a:gd name="T57" fmla="*/ 341 h 570"/>
                <a:gd name="T58" fmla="*/ 1 w 520"/>
                <a:gd name="T59" fmla="*/ 254 h 570"/>
                <a:gd name="T60" fmla="*/ 19 w 520"/>
                <a:gd name="T61" fmla="*/ 178 h 570"/>
                <a:gd name="T62" fmla="*/ 55 w 520"/>
                <a:gd name="T63" fmla="*/ 109 h 570"/>
                <a:gd name="T64" fmla="*/ 109 w 520"/>
                <a:gd name="T65" fmla="*/ 53 h 570"/>
                <a:gd name="T66" fmla="*/ 182 w 520"/>
                <a:gd name="T67" fmla="*/ 13 h 570"/>
                <a:gd name="T68" fmla="*/ 276 w 520"/>
                <a:gd name="T6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0" h="570">
                  <a:moveTo>
                    <a:pt x="266" y="113"/>
                  </a:moveTo>
                  <a:lnTo>
                    <a:pt x="240" y="116"/>
                  </a:lnTo>
                  <a:lnTo>
                    <a:pt x="219" y="124"/>
                  </a:lnTo>
                  <a:lnTo>
                    <a:pt x="203" y="136"/>
                  </a:lnTo>
                  <a:lnTo>
                    <a:pt x="188" y="152"/>
                  </a:lnTo>
                  <a:lnTo>
                    <a:pt x="177" y="168"/>
                  </a:lnTo>
                  <a:lnTo>
                    <a:pt x="169" y="188"/>
                  </a:lnTo>
                  <a:lnTo>
                    <a:pt x="164" y="205"/>
                  </a:lnTo>
                  <a:lnTo>
                    <a:pt x="161" y="223"/>
                  </a:lnTo>
                  <a:lnTo>
                    <a:pt x="362" y="223"/>
                  </a:lnTo>
                  <a:lnTo>
                    <a:pt x="361" y="207"/>
                  </a:lnTo>
                  <a:lnTo>
                    <a:pt x="357" y="189"/>
                  </a:lnTo>
                  <a:lnTo>
                    <a:pt x="352" y="170"/>
                  </a:lnTo>
                  <a:lnTo>
                    <a:pt x="343" y="153"/>
                  </a:lnTo>
                  <a:lnTo>
                    <a:pt x="330" y="137"/>
                  </a:lnTo>
                  <a:lnTo>
                    <a:pt x="313" y="124"/>
                  </a:lnTo>
                  <a:lnTo>
                    <a:pt x="292" y="116"/>
                  </a:lnTo>
                  <a:lnTo>
                    <a:pt x="266" y="113"/>
                  </a:lnTo>
                  <a:close/>
                  <a:moveTo>
                    <a:pt x="276" y="0"/>
                  </a:moveTo>
                  <a:lnTo>
                    <a:pt x="322" y="4"/>
                  </a:lnTo>
                  <a:lnTo>
                    <a:pt x="361" y="12"/>
                  </a:lnTo>
                  <a:lnTo>
                    <a:pt x="396" y="28"/>
                  </a:lnTo>
                  <a:lnTo>
                    <a:pt x="427" y="48"/>
                  </a:lnTo>
                  <a:lnTo>
                    <a:pt x="453" y="72"/>
                  </a:lnTo>
                  <a:lnTo>
                    <a:pt x="474" y="100"/>
                  </a:lnTo>
                  <a:lnTo>
                    <a:pt x="491" y="131"/>
                  </a:lnTo>
                  <a:lnTo>
                    <a:pt x="504" y="165"/>
                  </a:lnTo>
                  <a:lnTo>
                    <a:pt x="512" y="199"/>
                  </a:lnTo>
                  <a:lnTo>
                    <a:pt x="518" y="236"/>
                  </a:lnTo>
                  <a:lnTo>
                    <a:pt x="520" y="272"/>
                  </a:lnTo>
                  <a:lnTo>
                    <a:pt x="518" y="300"/>
                  </a:lnTo>
                  <a:lnTo>
                    <a:pt x="517" y="323"/>
                  </a:lnTo>
                  <a:lnTo>
                    <a:pt x="513" y="341"/>
                  </a:lnTo>
                  <a:lnTo>
                    <a:pt x="162" y="341"/>
                  </a:lnTo>
                  <a:lnTo>
                    <a:pt x="167" y="368"/>
                  </a:lnTo>
                  <a:lnTo>
                    <a:pt x="180" y="391"/>
                  </a:lnTo>
                  <a:lnTo>
                    <a:pt x="200" y="410"/>
                  </a:lnTo>
                  <a:lnTo>
                    <a:pt x="224" y="425"/>
                  </a:lnTo>
                  <a:lnTo>
                    <a:pt x="252" y="435"/>
                  </a:lnTo>
                  <a:lnTo>
                    <a:pt x="283" y="441"/>
                  </a:lnTo>
                  <a:lnTo>
                    <a:pt x="317" y="443"/>
                  </a:lnTo>
                  <a:lnTo>
                    <a:pt x="370" y="441"/>
                  </a:lnTo>
                  <a:lnTo>
                    <a:pt x="421" y="433"/>
                  </a:lnTo>
                  <a:lnTo>
                    <a:pt x="466" y="420"/>
                  </a:lnTo>
                  <a:lnTo>
                    <a:pt x="489" y="536"/>
                  </a:lnTo>
                  <a:lnTo>
                    <a:pt x="445" y="550"/>
                  </a:lnTo>
                  <a:lnTo>
                    <a:pt x="396" y="562"/>
                  </a:lnTo>
                  <a:lnTo>
                    <a:pt x="346" y="568"/>
                  </a:lnTo>
                  <a:lnTo>
                    <a:pt x="291" y="570"/>
                  </a:lnTo>
                  <a:lnTo>
                    <a:pt x="239" y="567"/>
                  </a:lnTo>
                  <a:lnTo>
                    <a:pt x="190" y="557"/>
                  </a:lnTo>
                  <a:lnTo>
                    <a:pt x="146" y="542"/>
                  </a:lnTo>
                  <a:lnTo>
                    <a:pt x="109" y="521"/>
                  </a:lnTo>
                  <a:lnTo>
                    <a:pt x="76" y="495"/>
                  </a:lnTo>
                  <a:lnTo>
                    <a:pt x="49" y="464"/>
                  </a:lnTo>
                  <a:lnTo>
                    <a:pt x="27" y="427"/>
                  </a:lnTo>
                  <a:lnTo>
                    <a:pt x="13" y="386"/>
                  </a:lnTo>
                  <a:lnTo>
                    <a:pt x="3" y="341"/>
                  </a:lnTo>
                  <a:lnTo>
                    <a:pt x="0" y="292"/>
                  </a:lnTo>
                  <a:lnTo>
                    <a:pt x="1" y="254"/>
                  </a:lnTo>
                  <a:lnTo>
                    <a:pt x="8" y="215"/>
                  </a:lnTo>
                  <a:lnTo>
                    <a:pt x="19" y="178"/>
                  </a:lnTo>
                  <a:lnTo>
                    <a:pt x="36" y="142"/>
                  </a:lnTo>
                  <a:lnTo>
                    <a:pt x="55" y="109"/>
                  </a:lnTo>
                  <a:lnTo>
                    <a:pt x="79" y="79"/>
                  </a:lnTo>
                  <a:lnTo>
                    <a:pt x="109" y="53"/>
                  </a:lnTo>
                  <a:lnTo>
                    <a:pt x="143" y="31"/>
                  </a:lnTo>
                  <a:lnTo>
                    <a:pt x="182" y="13"/>
                  </a:lnTo>
                  <a:lnTo>
                    <a:pt x="226" y="4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59"/>
            <p:cNvSpPr/>
            <p:nvPr/>
          </p:nvSpPr>
          <p:spPr bwMode="auto">
            <a:xfrm>
              <a:off x="4202375" y="1443821"/>
              <a:ext cx="709408" cy="1489726"/>
            </a:xfrm>
            <a:custGeom>
              <a:avLst/>
              <a:gdLst>
                <a:gd name="T0" fmla="*/ 293 w 382"/>
                <a:gd name="T1" fmla="*/ 0 h 806"/>
                <a:gd name="T2" fmla="*/ 327 w 382"/>
                <a:gd name="T3" fmla="*/ 2 h 806"/>
                <a:gd name="T4" fmla="*/ 356 w 382"/>
                <a:gd name="T5" fmla="*/ 5 h 806"/>
                <a:gd name="T6" fmla="*/ 382 w 382"/>
                <a:gd name="T7" fmla="*/ 12 h 806"/>
                <a:gd name="T8" fmla="*/ 376 w 382"/>
                <a:gd name="T9" fmla="*/ 142 h 806"/>
                <a:gd name="T10" fmla="*/ 351 w 382"/>
                <a:gd name="T11" fmla="*/ 137 h 806"/>
                <a:gd name="T12" fmla="*/ 320 w 382"/>
                <a:gd name="T13" fmla="*/ 134 h 806"/>
                <a:gd name="T14" fmla="*/ 296 w 382"/>
                <a:gd name="T15" fmla="*/ 137 h 806"/>
                <a:gd name="T16" fmla="*/ 275 w 382"/>
                <a:gd name="T17" fmla="*/ 147 h 806"/>
                <a:gd name="T18" fmla="*/ 260 w 382"/>
                <a:gd name="T19" fmla="*/ 163 h 806"/>
                <a:gd name="T20" fmla="*/ 249 w 382"/>
                <a:gd name="T21" fmla="*/ 182 h 806"/>
                <a:gd name="T22" fmla="*/ 242 w 382"/>
                <a:gd name="T23" fmla="*/ 205 h 806"/>
                <a:gd name="T24" fmla="*/ 241 w 382"/>
                <a:gd name="T25" fmla="*/ 231 h 806"/>
                <a:gd name="T26" fmla="*/ 241 w 382"/>
                <a:gd name="T27" fmla="*/ 259 h 806"/>
                <a:gd name="T28" fmla="*/ 351 w 382"/>
                <a:gd name="T29" fmla="*/ 259 h 806"/>
                <a:gd name="T30" fmla="*/ 351 w 382"/>
                <a:gd name="T31" fmla="*/ 384 h 806"/>
                <a:gd name="T32" fmla="*/ 242 w 382"/>
                <a:gd name="T33" fmla="*/ 384 h 806"/>
                <a:gd name="T34" fmla="*/ 242 w 382"/>
                <a:gd name="T35" fmla="*/ 806 h 806"/>
                <a:gd name="T36" fmla="*/ 72 w 382"/>
                <a:gd name="T37" fmla="*/ 806 h 806"/>
                <a:gd name="T38" fmla="*/ 72 w 382"/>
                <a:gd name="T39" fmla="*/ 384 h 806"/>
                <a:gd name="T40" fmla="*/ 0 w 382"/>
                <a:gd name="T41" fmla="*/ 384 h 806"/>
                <a:gd name="T42" fmla="*/ 0 w 382"/>
                <a:gd name="T43" fmla="*/ 259 h 806"/>
                <a:gd name="T44" fmla="*/ 72 w 382"/>
                <a:gd name="T45" fmla="*/ 259 h 806"/>
                <a:gd name="T46" fmla="*/ 72 w 382"/>
                <a:gd name="T47" fmla="*/ 238 h 806"/>
                <a:gd name="T48" fmla="*/ 75 w 382"/>
                <a:gd name="T49" fmla="*/ 205 h 806"/>
                <a:gd name="T50" fmla="*/ 80 w 382"/>
                <a:gd name="T51" fmla="*/ 171 h 806"/>
                <a:gd name="T52" fmla="*/ 88 w 382"/>
                <a:gd name="T53" fmla="*/ 138 h 806"/>
                <a:gd name="T54" fmla="*/ 101 w 382"/>
                <a:gd name="T55" fmla="*/ 108 h 806"/>
                <a:gd name="T56" fmla="*/ 119 w 382"/>
                <a:gd name="T57" fmla="*/ 78 h 806"/>
                <a:gd name="T58" fmla="*/ 140 w 382"/>
                <a:gd name="T59" fmla="*/ 54 h 806"/>
                <a:gd name="T60" fmla="*/ 167 w 382"/>
                <a:gd name="T61" fmla="*/ 33 h 806"/>
                <a:gd name="T62" fmla="*/ 198 w 382"/>
                <a:gd name="T63" fmla="*/ 18 h 806"/>
                <a:gd name="T64" fmla="*/ 229 w 382"/>
                <a:gd name="T65" fmla="*/ 7 h 806"/>
                <a:gd name="T66" fmla="*/ 262 w 382"/>
                <a:gd name="T67" fmla="*/ 2 h 806"/>
                <a:gd name="T68" fmla="*/ 293 w 382"/>
                <a:gd name="T69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2" h="806">
                  <a:moveTo>
                    <a:pt x="293" y="0"/>
                  </a:moveTo>
                  <a:lnTo>
                    <a:pt x="327" y="2"/>
                  </a:lnTo>
                  <a:lnTo>
                    <a:pt x="356" y="5"/>
                  </a:lnTo>
                  <a:lnTo>
                    <a:pt x="382" y="12"/>
                  </a:lnTo>
                  <a:lnTo>
                    <a:pt x="376" y="142"/>
                  </a:lnTo>
                  <a:lnTo>
                    <a:pt x="351" y="137"/>
                  </a:lnTo>
                  <a:lnTo>
                    <a:pt x="320" y="134"/>
                  </a:lnTo>
                  <a:lnTo>
                    <a:pt x="296" y="137"/>
                  </a:lnTo>
                  <a:lnTo>
                    <a:pt x="275" y="147"/>
                  </a:lnTo>
                  <a:lnTo>
                    <a:pt x="260" y="163"/>
                  </a:lnTo>
                  <a:lnTo>
                    <a:pt x="249" y="182"/>
                  </a:lnTo>
                  <a:lnTo>
                    <a:pt x="242" y="205"/>
                  </a:lnTo>
                  <a:lnTo>
                    <a:pt x="241" y="231"/>
                  </a:lnTo>
                  <a:lnTo>
                    <a:pt x="241" y="259"/>
                  </a:lnTo>
                  <a:lnTo>
                    <a:pt x="351" y="259"/>
                  </a:lnTo>
                  <a:lnTo>
                    <a:pt x="351" y="384"/>
                  </a:lnTo>
                  <a:lnTo>
                    <a:pt x="242" y="384"/>
                  </a:lnTo>
                  <a:lnTo>
                    <a:pt x="242" y="806"/>
                  </a:lnTo>
                  <a:lnTo>
                    <a:pt x="72" y="806"/>
                  </a:lnTo>
                  <a:lnTo>
                    <a:pt x="72" y="384"/>
                  </a:lnTo>
                  <a:lnTo>
                    <a:pt x="0" y="384"/>
                  </a:lnTo>
                  <a:lnTo>
                    <a:pt x="0" y="259"/>
                  </a:lnTo>
                  <a:lnTo>
                    <a:pt x="72" y="259"/>
                  </a:lnTo>
                  <a:lnTo>
                    <a:pt x="72" y="238"/>
                  </a:lnTo>
                  <a:lnTo>
                    <a:pt x="75" y="205"/>
                  </a:lnTo>
                  <a:lnTo>
                    <a:pt x="80" y="171"/>
                  </a:lnTo>
                  <a:lnTo>
                    <a:pt x="88" y="138"/>
                  </a:lnTo>
                  <a:lnTo>
                    <a:pt x="101" y="108"/>
                  </a:lnTo>
                  <a:lnTo>
                    <a:pt x="119" y="78"/>
                  </a:lnTo>
                  <a:lnTo>
                    <a:pt x="140" y="54"/>
                  </a:lnTo>
                  <a:lnTo>
                    <a:pt x="167" y="33"/>
                  </a:lnTo>
                  <a:lnTo>
                    <a:pt x="198" y="18"/>
                  </a:lnTo>
                  <a:lnTo>
                    <a:pt x="229" y="7"/>
                  </a:lnTo>
                  <a:lnTo>
                    <a:pt x="262" y="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1" name="Freeform 160"/>
            <p:cNvSpPr>
              <a:spLocks noEditPoints="1"/>
            </p:cNvSpPr>
            <p:nvPr/>
          </p:nvSpPr>
          <p:spPr bwMode="auto">
            <a:xfrm>
              <a:off x="4998492" y="1900986"/>
              <a:ext cx="922228" cy="1056210"/>
            </a:xfrm>
            <a:custGeom>
              <a:avLst/>
              <a:gdLst>
                <a:gd name="T0" fmla="*/ 294 w 501"/>
                <a:gd name="T1" fmla="*/ 302 h 573"/>
                <a:gd name="T2" fmla="*/ 237 w 501"/>
                <a:gd name="T3" fmla="*/ 312 h 573"/>
                <a:gd name="T4" fmla="*/ 195 w 501"/>
                <a:gd name="T5" fmla="*/ 332 h 573"/>
                <a:gd name="T6" fmla="*/ 171 w 501"/>
                <a:gd name="T7" fmla="*/ 366 h 573"/>
                <a:gd name="T8" fmla="*/ 172 w 501"/>
                <a:gd name="T9" fmla="*/ 411 h 573"/>
                <a:gd name="T10" fmla="*/ 195 w 501"/>
                <a:gd name="T11" fmla="*/ 442 h 573"/>
                <a:gd name="T12" fmla="*/ 236 w 501"/>
                <a:gd name="T13" fmla="*/ 452 h 573"/>
                <a:gd name="T14" fmla="*/ 291 w 501"/>
                <a:gd name="T15" fmla="*/ 434 h 573"/>
                <a:gd name="T16" fmla="*/ 324 w 501"/>
                <a:gd name="T17" fmla="*/ 390 h 573"/>
                <a:gd name="T18" fmla="*/ 327 w 501"/>
                <a:gd name="T19" fmla="*/ 361 h 573"/>
                <a:gd name="T20" fmla="*/ 252 w 501"/>
                <a:gd name="T21" fmla="*/ 0 h 573"/>
                <a:gd name="T22" fmla="*/ 340 w 501"/>
                <a:gd name="T23" fmla="*/ 10 h 573"/>
                <a:gd name="T24" fmla="*/ 405 w 501"/>
                <a:gd name="T25" fmla="*/ 39 h 573"/>
                <a:gd name="T26" fmla="*/ 450 w 501"/>
                <a:gd name="T27" fmla="*/ 81 h 573"/>
                <a:gd name="T28" fmla="*/ 476 w 501"/>
                <a:gd name="T29" fmla="*/ 138 h 573"/>
                <a:gd name="T30" fmla="*/ 489 w 501"/>
                <a:gd name="T31" fmla="*/ 202 h 573"/>
                <a:gd name="T32" fmla="*/ 491 w 501"/>
                <a:gd name="T33" fmla="*/ 428 h 573"/>
                <a:gd name="T34" fmla="*/ 493 w 501"/>
                <a:gd name="T35" fmla="*/ 503 h 573"/>
                <a:gd name="T36" fmla="*/ 501 w 501"/>
                <a:gd name="T37" fmla="*/ 560 h 573"/>
                <a:gd name="T38" fmla="*/ 337 w 501"/>
                <a:gd name="T39" fmla="*/ 506 h 573"/>
                <a:gd name="T40" fmla="*/ 311 w 501"/>
                <a:gd name="T41" fmla="*/ 529 h 573"/>
                <a:gd name="T42" fmla="*/ 250 w 501"/>
                <a:gd name="T43" fmla="*/ 561 h 573"/>
                <a:gd name="T44" fmla="*/ 177 w 501"/>
                <a:gd name="T45" fmla="*/ 573 h 573"/>
                <a:gd name="T46" fmla="*/ 103 w 501"/>
                <a:gd name="T47" fmla="*/ 558 h 573"/>
                <a:gd name="T48" fmla="*/ 47 w 501"/>
                <a:gd name="T49" fmla="*/ 521 h 573"/>
                <a:gd name="T50" fmla="*/ 13 w 501"/>
                <a:gd name="T51" fmla="*/ 467 h 573"/>
                <a:gd name="T52" fmla="*/ 0 w 501"/>
                <a:gd name="T53" fmla="*/ 405 h 573"/>
                <a:gd name="T54" fmla="*/ 16 w 501"/>
                <a:gd name="T55" fmla="*/ 329 h 573"/>
                <a:gd name="T56" fmla="*/ 59 w 501"/>
                <a:gd name="T57" fmla="*/ 270 h 573"/>
                <a:gd name="T58" fmla="*/ 125 w 501"/>
                <a:gd name="T59" fmla="*/ 228 h 573"/>
                <a:gd name="T60" fmla="*/ 215 w 501"/>
                <a:gd name="T61" fmla="*/ 203 h 573"/>
                <a:gd name="T62" fmla="*/ 322 w 501"/>
                <a:gd name="T63" fmla="*/ 195 h 573"/>
                <a:gd name="T64" fmla="*/ 320 w 501"/>
                <a:gd name="T65" fmla="*/ 177 h 573"/>
                <a:gd name="T66" fmla="*/ 312 w 501"/>
                <a:gd name="T67" fmla="*/ 153 h 573"/>
                <a:gd name="T68" fmla="*/ 291 w 501"/>
                <a:gd name="T69" fmla="*/ 132 h 573"/>
                <a:gd name="T70" fmla="*/ 250 w 501"/>
                <a:gd name="T71" fmla="*/ 119 h 573"/>
                <a:gd name="T72" fmla="*/ 181 w 501"/>
                <a:gd name="T73" fmla="*/ 120 h 573"/>
                <a:gd name="T74" fmla="*/ 103 w 501"/>
                <a:gd name="T75" fmla="*/ 143 h 573"/>
                <a:gd name="T76" fmla="*/ 39 w 501"/>
                <a:gd name="T77" fmla="*/ 49 h 573"/>
                <a:gd name="T78" fmla="*/ 103 w 501"/>
                <a:gd name="T79" fmla="*/ 23 h 573"/>
                <a:gd name="T80" fmla="*/ 195 w 501"/>
                <a:gd name="T81" fmla="*/ 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1" h="573">
                  <a:moveTo>
                    <a:pt x="327" y="301"/>
                  </a:moveTo>
                  <a:lnTo>
                    <a:pt x="294" y="302"/>
                  </a:lnTo>
                  <a:lnTo>
                    <a:pt x="265" y="306"/>
                  </a:lnTo>
                  <a:lnTo>
                    <a:pt x="237" y="312"/>
                  </a:lnTo>
                  <a:lnTo>
                    <a:pt x="215" y="320"/>
                  </a:lnTo>
                  <a:lnTo>
                    <a:pt x="195" y="332"/>
                  </a:lnTo>
                  <a:lnTo>
                    <a:pt x="181" y="346"/>
                  </a:lnTo>
                  <a:lnTo>
                    <a:pt x="171" y="366"/>
                  </a:lnTo>
                  <a:lnTo>
                    <a:pt x="169" y="387"/>
                  </a:lnTo>
                  <a:lnTo>
                    <a:pt x="172" y="411"/>
                  </a:lnTo>
                  <a:lnTo>
                    <a:pt x="181" y="429"/>
                  </a:lnTo>
                  <a:lnTo>
                    <a:pt x="195" y="442"/>
                  </a:lnTo>
                  <a:lnTo>
                    <a:pt x="213" y="451"/>
                  </a:lnTo>
                  <a:lnTo>
                    <a:pt x="236" y="452"/>
                  </a:lnTo>
                  <a:lnTo>
                    <a:pt x="265" y="447"/>
                  </a:lnTo>
                  <a:lnTo>
                    <a:pt x="291" y="434"/>
                  </a:lnTo>
                  <a:lnTo>
                    <a:pt x="311" y="415"/>
                  </a:lnTo>
                  <a:lnTo>
                    <a:pt x="324" y="390"/>
                  </a:lnTo>
                  <a:lnTo>
                    <a:pt x="327" y="376"/>
                  </a:lnTo>
                  <a:lnTo>
                    <a:pt x="327" y="361"/>
                  </a:lnTo>
                  <a:lnTo>
                    <a:pt x="327" y="301"/>
                  </a:lnTo>
                  <a:close/>
                  <a:moveTo>
                    <a:pt x="252" y="0"/>
                  </a:moveTo>
                  <a:lnTo>
                    <a:pt x="299" y="3"/>
                  </a:lnTo>
                  <a:lnTo>
                    <a:pt x="340" y="10"/>
                  </a:lnTo>
                  <a:lnTo>
                    <a:pt x="374" y="23"/>
                  </a:lnTo>
                  <a:lnTo>
                    <a:pt x="405" y="39"/>
                  </a:lnTo>
                  <a:lnTo>
                    <a:pt x="429" y="58"/>
                  </a:lnTo>
                  <a:lnTo>
                    <a:pt x="450" y="81"/>
                  </a:lnTo>
                  <a:lnTo>
                    <a:pt x="465" y="109"/>
                  </a:lnTo>
                  <a:lnTo>
                    <a:pt x="476" y="138"/>
                  </a:lnTo>
                  <a:lnTo>
                    <a:pt x="484" y="169"/>
                  </a:lnTo>
                  <a:lnTo>
                    <a:pt x="489" y="202"/>
                  </a:lnTo>
                  <a:lnTo>
                    <a:pt x="491" y="237"/>
                  </a:lnTo>
                  <a:lnTo>
                    <a:pt x="491" y="428"/>
                  </a:lnTo>
                  <a:lnTo>
                    <a:pt x="491" y="467"/>
                  </a:lnTo>
                  <a:lnTo>
                    <a:pt x="493" y="503"/>
                  </a:lnTo>
                  <a:lnTo>
                    <a:pt x="496" y="534"/>
                  </a:lnTo>
                  <a:lnTo>
                    <a:pt x="501" y="560"/>
                  </a:lnTo>
                  <a:lnTo>
                    <a:pt x="348" y="560"/>
                  </a:lnTo>
                  <a:lnTo>
                    <a:pt x="337" y="506"/>
                  </a:lnTo>
                  <a:lnTo>
                    <a:pt x="333" y="506"/>
                  </a:lnTo>
                  <a:lnTo>
                    <a:pt x="311" y="529"/>
                  </a:lnTo>
                  <a:lnTo>
                    <a:pt x="281" y="548"/>
                  </a:lnTo>
                  <a:lnTo>
                    <a:pt x="250" y="561"/>
                  </a:lnTo>
                  <a:lnTo>
                    <a:pt x="215" y="569"/>
                  </a:lnTo>
                  <a:lnTo>
                    <a:pt x="177" y="573"/>
                  </a:lnTo>
                  <a:lnTo>
                    <a:pt x="138" y="569"/>
                  </a:lnTo>
                  <a:lnTo>
                    <a:pt x="103" y="558"/>
                  </a:lnTo>
                  <a:lnTo>
                    <a:pt x="73" y="542"/>
                  </a:lnTo>
                  <a:lnTo>
                    <a:pt x="47" y="521"/>
                  </a:lnTo>
                  <a:lnTo>
                    <a:pt x="28" y="496"/>
                  </a:lnTo>
                  <a:lnTo>
                    <a:pt x="13" y="467"/>
                  </a:lnTo>
                  <a:lnTo>
                    <a:pt x="3" y="438"/>
                  </a:lnTo>
                  <a:lnTo>
                    <a:pt x="0" y="405"/>
                  </a:lnTo>
                  <a:lnTo>
                    <a:pt x="5" y="364"/>
                  </a:lnTo>
                  <a:lnTo>
                    <a:pt x="16" y="329"/>
                  </a:lnTo>
                  <a:lnTo>
                    <a:pt x="34" y="296"/>
                  </a:lnTo>
                  <a:lnTo>
                    <a:pt x="59" y="270"/>
                  </a:lnTo>
                  <a:lnTo>
                    <a:pt x="88" y="247"/>
                  </a:lnTo>
                  <a:lnTo>
                    <a:pt x="125" y="228"/>
                  </a:lnTo>
                  <a:lnTo>
                    <a:pt x="168" y="213"/>
                  </a:lnTo>
                  <a:lnTo>
                    <a:pt x="215" y="203"/>
                  </a:lnTo>
                  <a:lnTo>
                    <a:pt x="265" y="197"/>
                  </a:lnTo>
                  <a:lnTo>
                    <a:pt x="322" y="195"/>
                  </a:lnTo>
                  <a:lnTo>
                    <a:pt x="322" y="189"/>
                  </a:lnTo>
                  <a:lnTo>
                    <a:pt x="320" y="177"/>
                  </a:lnTo>
                  <a:lnTo>
                    <a:pt x="317" y="164"/>
                  </a:lnTo>
                  <a:lnTo>
                    <a:pt x="312" y="153"/>
                  </a:lnTo>
                  <a:lnTo>
                    <a:pt x="302" y="141"/>
                  </a:lnTo>
                  <a:lnTo>
                    <a:pt x="291" y="132"/>
                  </a:lnTo>
                  <a:lnTo>
                    <a:pt x="273" y="123"/>
                  </a:lnTo>
                  <a:lnTo>
                    <a:pt x="250" y="119"/>
                  </a:lnTo>
                  <a:lnTo>
                    <a:pt x="223" y="117"/>
                  </a:lnTo>
                  <a:lnTo>
                    <a:pt x="181" y="120"/>
                  </a:lnTo>
                  <a:lnTo>
                    <a:pt x="138" y="130"/>
                  </a:lnTo>
                  <a:lnTo>
                    <a:pt x="103" y="143"/>
                  </a:lnTo>
                  <a:lnTo>
                    <a:pt x="72" y="158"/>
                  </a:lnTo>
                  <a:lnTo>
                    <a:pt x="39" y="49"/>
                  </a:lnTo>
                  <a:lnTo>
                    <a:pt x="67" y="36"/>
                  </a:lnTo>
                  <a:lnTo>
                    <a:pt x="103" y="23"/>
                  </a:lnTo>
                  <a:lnTo>
                    <a:pt x="145" y="11"/>
                  </a:lnTo>
                  <a:lnTo>
                    <a:pt x="195" y="3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161"/>
            <p:cNvSpPr/>
            <p:nvPr/>
          </p:nvSpPr>
          <p:spPr bwMode="auto">
            <a:xfrm>
              <a:off x="6204483" y="1900986"/>
              <a:ext cx="969527" cy="1032561"/>
            </a:xfrm>
            <a:custGeom>
              <a:avLst/>
              <a:gdLst>
                <a:gd name="T0" fmla="*/ 327 w 522"/>
                <a:gd name="T1" fmla="*/ 0 h 559"/>
                <a:gd name="T2" fmla="*/ 362 w 522"/>
                <a:gd name="T3" fmla="*/ 2 h 559"/>
                <a:gd name="T4" fmla="*/ 397 w 522"/>
                <a:gd name="T5" fmla="*/ 10 h 559"/>
                <a:gd name="T6" fmla="*/ 427 w 522"/>
                <a:gd name="T7" fmla="*/ 25 h 559"/>
                <a:gd name="T8" fmla="*/ 453 w 522"/>
                <a:gd name="T9" fmla="*/ 44 h 559"/>
                <a:gd name="T10" fmla="*/ 478 w 522"/>
                <a:gd name="T11" fmla="*/ 70 h 559"/>
                <a:gd name="T12" fmla="*/ 496 w 522"/>
                <a:gd name="T13" fmla="*/ 103 h 559"/>
                <a:gd name="T14" fmla="*/ 510 w 522"/>
                <a:gd name="T15" fmla="*/ 140 h 559"/>
                <a:gd name="T16" fmla="*/ 518 w 522"/>
                <a:gd name="T17" fmla="*/ 186 h 559"/>
                <a:gd name="T18" fmla="*/ 522 w 522"/>
                <a:gd name="T19" fmla="*/ 236 h 559"/>
                <a:gd name="T20" fmla="*/ 522 w 522"/>
                <a:gd name="T21" fmla="*/ 559 h 559"/>
                <a:gd name="T22" fmla="*/ 353 w 522"/>
                <a:gd name="T23" fmla="*/ 559 h 559"/>
                <a:gd name="T24" fmla="*/ 353 w 522"/>
                <a:gd name="T25" fmla="*/ 256 h 559"/>
                <a:gd name="T26" fmla="*/ 351 w 522"/>
                <a:gd name="T27" fmla="*/ 227 h 559"/>
                <a:gd name="T28" fmla="*/ 346 w 522"/>
                <a:gd name="T29" fmla="*/ 202 h 559"/>
                <a:gd name="T30" fmla="*/ 338 w 522"/>
                <a:gd name="T31" fmla="*/ 179 h 559"/>
                <a:gd name="T32" fmla="*/ 325 w 522"/>
                <a:gd name="T33" fmla="*/ 162 h 559"/>
                <a:gd name="T34" fmla="*/ 310 w 522"/>
                <a:gd name="T35" fmla="*/ 149 h 559"/>
                <a:gd name="T36" fmla="*/ 291 w 522"/>
                <a:gd name="T37" fmla="*/ 140 h 559"/>
                <a:gd name="T38" fmla="*/ 267 w 522"/>
                <a:gd name="T39" fmla="*/ 137 h 559"/>
                <a:gd name="T40" fmla="*/ 241 w 522"/>
                <a:gd name="T41" fmla="*/ 140 h 559"/>
                <a:gd name="T42" fmla="*/ 219 w 522"/>
                <a:gd name="T43" fmla="*/ 150 h 559"/>
                <a:gd name="T44" fmla="*/ 202 w 522"/>
                <a:gd name="T45" fmla="*/ 165 h 559"/>
                <a:gd name="T46" fmla="*/ 189 w 522"/>
                <a:gd name="T47" fmla="*/ 183 h 559"/>
                <a:gd name="T48" fmla="*/ 179 w 522"/>
                <a:gd name="T49" fmla="*/ 201 h 559"/>
                <a:gd name="T50" fmla="*/ 174 w 522"/>
                <a:gd name="T51" fmla="*/ 220 h 559"/>
                <a:gd name="T52" fmla="*/ 174 w 522"/>
                <a:gd name="T53" fmla="*/ 243 h 559"/>
                <a:gd name="T54" fmla="*/ 174 w 522"/>
                <a:gd name="T55" fmla="*/ 559 h 559"/>
                <a:gd name="T56" fmla="*/ 3 w 522"/>
                <a:gd name="T57" fmla="*/ 559 h 559"/>
                <a:gd name="T58" fmla="*/ 3 w 522"/>
                <a:gd name="T59" fmla="*/ 186 h 559"/>
                <a:gd name="T60" fmla="*/ 3 w 522"/>
                <a:gd name="T61" fmla="*/ 122 h 559"/>
                <a:gd name="T62" fmla="*/ 2 w 522"/>
                <a:gd name="T63" fmla="*/ 64 h 559"/>
                <a:gd name="T64" fmla="*/ 0 w 522"/>
                <a:gd name="T65" fmla="*/ 12 h 559"/>
                <a:gd name="T66" fmla="*/ 146 w 522"/>
                <a:gd name="T67" fmla="*/ 12 h 559"/>
                <a:gd name="T68" fmla="*/ 154 w 522"/>
                <a:gd name="T69" fmla="*/ 88 h 559"/>
                <a:gd name="T70" fmla="*/ 158 w 522"/>
                <a:gd name="T71" fmla="*/ 88 h 559"/>
                <a:gd name="T72" fmla="*/ 169 w 522"/>
                <a:gd name="T73" fmla="*/ 72 h 559"/>
                <a:gd name="T74" fmla="*/ 185 w 522"/>
                <a:gd name="T75" fmla="*/ 56 h 559"/>
                <a:gd name="T76" fmla="*/ 205 w 522"/>
                <a:gd name="T77" fmla="*/ 38 h 559"/>
                <a:gd name="T78" fmla="*/ 229 w 522"/>
                <a:gd name="T79" fmla="*/ 23 h 559"/>
                <a:gd name="T80" fmla="*/ 257 w 522"/>
                <a:gd name="T81" fmla="*/ 12 h 559"/>
                <a:gd name="T82" fmla="*/ 289 w 522"/>
                <a:gd name="T83" fmla="*/ 2 h 559"/>
                <a:gd name="T84" fmla="*/ 327 w 522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2" h="559">
                  <a:moveTo>
                    <a:pt x="327" y="0"/>
                  </a:moveTo>
                  <a:lnTo>
                    <a:pt x="362" y="2"/>
                  </a:lnTo>
                  <a:lnTo>
                    <a:pt x="397" y="10"/>
                  </a:lnTo>
                  <a:lnTo>
                    <a:pt x="427" y="25"/>
                  </a:lnTo>
                  <a:lnTo>
                    <a:pt x="453" y="44"/>
                  </a:lnTo>
                  <a:lnTo>
                    <a:pt x="478" y="70"/>
                  </a:lnTo>
                  <a:lnTo>
                    <a:pt x="496" y="103"/>
                  </a:lnTo>
                  <a:lnTo>
                    <a:pt x="510" y="140"/>
                  </a:lnTo>
                  <a:lnTo>
                    <a:pt x="518" y="186"/>
                  </a:lnTo>
                  <a:lnTo>
                    <a:pt x="522" y="236"/>
                  </a:lnTo>
                  <a:lnTo>
                    <a:pt x="522" y="559"/>
                  </a:lnTo>
                  <a:lnTo>
                    <a:pt x="353" y="559"/>
                  </a:lnTo>
                  <a:lnTo>
                    <a:pt x="353" y="256"/>
                  </a:lnTo>
                  <a:lnTo>
                    <a:pt x="351" y="227"/>
                  </a:lnTo>
                  <a:lnTo>
                    <a:pt x="346" y="202"/>
                  </a:lnTo>
                  <a:lnTo>
                    <a:pt x="338" y="179"/>
                  </a:lnTo>
                  <a:lnTo>
                    <a:pt x="325" y="162"/>
                  </a:lnTo>
                  <a:lnTo>
                    <a:pt x="310" y="149"/>
                  </a:lnTo>
                  <a:lnTo>
                    <a:pt x="291" y="140"/>
                  </a:lnTo>
                  <a:lnTo>
                    <a:pt x="267" y="137"/>
                  </a:lnTo>
                  <a:lnTo>
                    <a:pt x="241" y="140"/>
                  </a:lnTo>
                  <a:lnTo>
                    <a:pt x="219" y="150"/>
                  </a:lnTo>
                  <a:lnTo>
                    <a:pt x="202" y="165"/>
                  </a:lnTo>
                  <a:lnTo>
                    <a:pt x="189" y="183"/>
                  </a:lnTo>
                  <a:lnTo>
                    <a:pt x="179" y="201"/>
                  </a:lnTo>
                  <a:lnTo>
                    <a:pt x="174" y="220"/>
                  </a:lnTo>
                  <a:lnTo>
                    <a:pt x="174" y="243"/>
                  </a:lnTo>
                  <a:lnTo>
                    <a:pt x="174" y="559"/>
                  </a:lnTo>
                  <a:lnTo>
                    <a:pt x="3" y="559"/>
                  </a:lnTo>
                  <a:lnTo>
                    <a:pt x="3" y="186"/>
                  </a:lnTo>
                  <a:lnTo>
                    <a:pt x="3" y="122"/>
                  </a:lnTo>
                  <a:lnTo>
                    <a:pt x="2" y="64"/>
                  </a:lnTo>
                  <a:lnTo>
                    <a:pt x="0" y="12"/>
                  </a:lnTo>
                  <a:lnTo>
                    <a:pt x="146" y="12"/>
                  </a:lnTo>
                  <a:lnTo>
                    <a:pt x="154" y="88"/>
                  </a:lnTo>
                  <a:lnTo>
                    <a:pt x="158" y="88"/>
                  </a:lnTo>
                  <a:lnTo>
                    <a:pt x="169" y="72"/>
                  </a:lnTo>
                  <a:lnTo>
                    <a:pt x="185" y="56"/>
                  </a:lnTo>
                  <a:lnTo>
                    <a:pt x="205" y="38"/>
                  </a:lnTo>
                  <a:lnTo>
                    <a:pt x="229" y="23"/>
                  </a:lnTo>
                  <a:lnTo>
                    <a:pt x="257" y="12"/>
                  </a:lnTo>
                  <a:lnTo>
                    <a:pt x="289" y="2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3" name="Rectangle 162"/>
            <p:cNvSpPr>
              <a:spLocks noChangeArrowheads="1"/>
            </p:cNvSpPr>
            <p:nvPr/>
          </p:nvSpPr>
          <p:spPr bwMode="auto">
            <a:xfrm>
              <a:off x="7481418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4" name="Freeform 163"/>
            <p:cNvSpPr/>
            <p:nvPr/>
          </p:nvSpPr>
          <p:spPr bwMode="auto">
            <a:xfrm>
              <a:off x="8096239" y="1900986"/>
              <a:ext cx="969527" cy="1032561"/>
            </a:xfrm>
            <a:custGeom>
              <a:avLst/>
              <a:gdLst>
                <a:gd name="T0" fmla="*/ 328 w 523"/>
                <a:gd name="T1" fmla="*/ 0 h 559"/>
                <a:gd name="T2" fmla="*/ 364 w 523"/>
                <a:gd name="T3" fmla="*/ 2 h 559"/>
                <a:gd name="T4" fmla="*/ 398 w 523"/>
                <a:gd name="T5" fmla="*/ 10 h 559"/>
                <a:gd name="T6" fmla="*/ 429 w 523"/>
                <a:gd name="T7" fmla="*/ 25 h 559"/>
                <a:gd name="T8" fmla="*/ 455 w 523"/>
                <a:gd name="T9" fmla="*/ 44 h 559"/>
                <a:gd name="T10" fmla="*/ 479 w 523"/>
                <a:gd name="T11" fmla="*/ 70 h 559"/>
                <a:gd name="T12" fmla="*/ 497 w 523"/>
                <a:gd name="T13" fmla="*/ 103 h 559"/>
                <a:gd name="T14" fmla="*/ 512 w 523"/>
                <a:gd name="T15" fmla="*/ 140 h 559"/>
                <a:gd name="T16" fmla="*/ 520 w 523"/>
                <a:gd name="T17" fmla="*/ 186 h 559"/>
                <a:gd name="T18" fmla="*/ 523 w 523"/>
                <a:gd name="T19" fmla="*/ 236 h 559"/>
                <a:gd name="T20" fmla="*/ 523 w 523"/>
                <a:gd name="T21" fmla="*/ 559 h 559"/>
                <a:gd name="T22" fmla="*/ 354 w 523"/>
                <a:gd name="T23" fmla="*/ 559 h 559"/>
                <a:gd name="T24" fmla="*/ 354 w 523"/>
                <a:gd name="T25" fmla="*/ 256 h 559"/>
                <a:gd name="T26" fmla="*/ 353 w 523"/>
                <a:gd name="T27" fmla="*/ 227 h 559"/>
                <a:gd name="T28" fmla="*/ 348 w 523"/>
                <a:gd name="T29" fmla="*/ 202 h 559"/>
                <a:gd name="T30" fmla="*/ 340 w 523"/>
                <a:gd name="T31" fmla="*/ 179 h 559"/>
                <a:gd name="T32" fmla="*/ 327 w 523"/>
                <a:gd name="T33" fmla="*/ 162 h 559"/>
                <a:gd name="T34" fmla="*/ 312 w 523"/>
                <a:gd name="T35" fmla="*/ 149 h 559"/>
                <a:gd name="T36" fmla="*/ 292 w 523"/>
                <a:gd name="T37" fmla="*/ 140 h 559"/>
                <a:gd name="T38" fmla="*/ 268 w 523"/>
                <a:gd name="T39" fmla="*/ 137 h 559"/>
                <a:gd name="T40" fmla="*/ 242 w 523"/>
                <a:gd name="T41" fmla="*/ 140 h 559"/>
                <a:gd name="T42" fmla="*/ 221 w 523"/>
                <a:gd name="T43" fmla="*/ 150 h 559"/>
                <a:gd name="T44" fmla="*/ 203 w 523"/>
                <a:gd name="T45" fmla="*/ 165 h 559"/>
                <a:gd name="T46" fmla="*/ 190 w 523"/>
                <a:gd name="T47" fmla="*/ 183 h 559"/>
                <a:gd name="T48" fmla="*/ 180 w 523"/>
                <a:gd name="T49" fmla="*/ 201 h 559"/>
                <a:gd name="T50" fmla="*/ 175 w 523"/>
                <a:gd name="T51" fmla="*/ 220 h 559"/>
                <a:gd name="T52" fmla="*/ 175 w 523"/>
                <a:gd name="T53" fmla="*/ 243 h 559"/>
                <a:gd name="T54" fmla="*/ 175 w 523"/>
                <a:gd name="T55" fmla="*/ 559 h 559"/>
                <a:gd name="T56" fmla="*/ 5 w 523"/>
                <a:gd name="T57" fmla="*/ 559 h 559"/>
                <a:gd name="T58" fmla="*/ 5 w 523"/>
                <a:gd name="T59" fmla="*/ 186 h 559"/>
                <a:gd name="T60" fmla="*/ 5 w 523"/>
                <a:gd name="T61" fmla="*/ 122 h 559"/>
                <a:gd name="T62" fmla="*/ 3 w 523"/>
                <a:gd name="T63" fmla="*/ 64 h 559"/>
                <a:gd name="T64" fmla="*/ 0 w 523"/>
                <a:gd name="T65" fmla="*/ 12 h 559"/>
                <a:gd name="T66" fmla="*/ 148 w 523"/>
                <a:gd name="T67" fmla="*/ 12 h 559"/>
                <a:gd name="T68" fmla="*/ 156 w 523"/>
                <a:gd name="T69" fmla="*/ 88 h 559"/>
                <a:gd name="T70" fmla="*/ 159 w 523"/>
                <a:gd name="T71" fmla="*/ 88 h 559"/>
                <a:gd name="T72" fmla="*/ 171 w 523"/>
                <a:gd name="T73" fmla="*/ 72 h 559"/>
                <a:gd name="T74" fmla="*/ 187 w 523"/>
                <a:gd name="T75" fmla="*/ 56 h 559"/>
                <a:gd name="T76" fmla="*/ 206 w 523"/>
                <a:gd name="T77" fmla="*/ 38 h 559"/>
                <a:gd name="T78" fmla="*/ 231 w 523"/>
                <a:gd name="T79" fmla="*/ 23 h 559"/>
                <a:gd name="T80" fmla="*/ 258 w 523"/>
                <a:gd name="T81" fmla="*/ 12 h 559"/>
                <a:gd name="T82" fmla="*/ 291 w 523"/>
                <a:gd name="T83" fmla="*/ 2 h 559"/>
                <a:gd name="T84" fmla="*/ 328 w 523"/>
                <a:gd name="T85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23" h="559">
                  <a:moveTo>
                    <a:pt x="328" y="0"/>
                  </a:moveTo>
                  <a:lnTo>
                    <a:pt x="364" y="2"/>
                  </a:lnTo>
                  <a:lnTo>
                    <a:pt x="398" y="10"/>
                  </a:lnTo>
                  <a:lnTo>
                    <a:pt x="429" y="25"/>
                  </a:lnTo>
                  <a:lnTo>
                    <a:pt x="455" y="44"/>
                  </a:lnTo>
                  <a:lnTo>
                    <a:pt x="479" y="70"/>
                  </a:lnTo>
                  <a:lnTo>
                    <a:pt x="497" y="103"/>
                  </a:lnTo>
                  <a:lnTo>
                    <a:pt x="512" y="140"/>
                  </a:lnTo>
                  <a:lnTo>
                    <a:pt x="520" y="186"/>
                  </a:lnTo>
                  <a:lnTo>
                    <a:pt x="523" y="236"/>
                  </a:lnTo>
                  <a:lnTo>
                    <a:pt x="523" y="559"/>
                  </a:lnTo>
                  <a:lnTo>
                    <a:pt x="354" y="559"/>
                  </a:lnTo>
                  <a:lnTo>
                    <a:pt x="354" y="256"/>
                  </a:lnTo>
                  <a:lnTo>
                    <a:pt x="353" y="227"/>
                  </a:lnTo>
                  <a:lnTo>
                    <a:pt x="348" y="202"/>
                  </a:lnTo>
                  <a:lnTo>
                    <a:pt x="340" y="179"/>
                  </a:lnTo>
                  <a:lnTo>
                    <a:pt x="327" y="162"/>
                  </a:lnTo>
                  <a:lnTo>
                    <a:pt x="312" y="149"/>
                  </a:lnTo>
                  <a:lnTo>
                    <a:pt x="292" y="140"/>
                  </a:lnTo>
                  <a:lnTo>
                    <a:pt x="268" y="137"/>
                  </a:lnTo>
                  <a:lnTo>
                    <a:pt x="242" y="140"/>
                  </a:lnTo>
                  <a:lnTo>
                    <a:pt x="221" y="150"/>
                  </a:lnTo>
                  <a:lnTo>
                    <a:pt x="203" y="165"/>
                  </a:lnTo>
                  <a:lnTo>
                    <a:pt x="190" y="183"/>
                  </a:lnTo>
                  <a:lnTo>
                    <a:pt x="180" y="201"/>
                  </a:lnTo>
                  <a:lnTo>
                    <a:pt x="175" y="220"/>
                  </a:lnTo>
                  <a:lnTo>
                    <a:pt x="175" y="243"/>
                  </a:lnTo>
                  <a:lnTo>
                    <a:pt x="175" y="559"/>
                  </a:lnTo>
                  <a:lnTo>
                    <a:pt x="5" y="559"/>
                  </a:lnTo>
                  <a:lnTo>
                    <a:pt x="5" y="186"/>
                  </a:lnTo>
                  <a:lnTo>
                    <a:pt x="5" y="122"/>
                  </a:lnTo>
                  <a:lnTo>
                    <a:pt x="3" y="64"/>
                  </a:lnTo>
                  <a:lnTo>
                    <a:pt x="0" y="12"/>
                  </a:lnTo>
                  <a:lnTo>
                    <a:pt x="148" y="12"/>
                  </a:lnTo>
                  <a:lnTo>
                    <a:pt x="156" y="88"/>
                  </a:lnTo>
                  <a:lnTo>
                    <a:pt x="159" y="88"/>
                  </a:lnTo>
                  <a:lnTo>
                    <a:pt x="171" y="72"/>
                  </a:lnTo>
                  <a:lnTo>
                    <a:pt x="187" y="56"/>
                  </a:lnTo>
                  <a:lnTo>
                    <a:pt x="206" y="38"/>
                  </a:lnTo>
                  <a:lnTo>
                    <a:pt x="231" y="23"/>
                  </a:lnTo>
                  <a:lnTo>
                    <a:pt x="258" y="12"/>
                  </a:lnTo>
                  <a:lnTo>
                    <a:pt x="291" y="2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5" name="Rectangle 164"/>
            <p:cNvSpPr>
              <a:spLocks noChangeArrowheads="1"/>
            </p:cNvSpPr>
            <p:nvPr/>
          </p:nvSpPr>
          <p:spPr bwMode="auto">
            <a:xfrm>
              <a:off x="9373173" y="1924630"/>
              <a:ext cx="315293" cy="1008917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6" name="Freeform 165"/>
            <p:cNvSpPr>
              <a:spLocks noEditPoints="1"/>
            </p:cNvSpPr>
            <p:nvPr/>
          </p:nvSpPr>
          <p:spPr bwMode="auto">
            <a:xfrm>
              <a:off x="4344257" y="3256718"/>
              <a:ext cx="189176" cy="299522"/>
            </a:xfrm>
            <a:custGeom>
              <a:avLst/>
              <a:gdLst>
                <a:gd name="T0" fmla="*/ 42 w 101"/>
                <a:gd name="T1" fmla="*/ 16 h 162"/>
                <a:gd name="T2" fmla="*/ 36 w 101"/>
                <a:gd name="T3" fmla="*/ 18 h 162"/>
                <a:gd name="T4" fmla="*/ 31 w 101"/>
                <a:gd name="T5" fmla="*/ 18 h 162"/>
                <a:gd name="T6" fmla="*/ 27 w 101"/>
                <a:gd name="T7" fmla="*/ 19 h 162"/>
                <a:gd name="T8" fmla="*/ 27 w 101"/>
                <a:gd name="T9" fmla="*/ 81 h 162"/>
                <a:gd name="T10" fmla="*/ 34 w 101"/>
                <a:gd name="T11" fmla="*/ 81 h 162"/>
                <a:gd name="T12" fmla="*/ 52 w 101"/>
                <a:gd name="T13" fmla="*/ 81 h 162"/>
                <a:gd name="T14" fmla="*/ 65 w 101"/>
                <a:gd name="T15" fmla="*/ 75 h 162"/>
                <a:gd name="T16" fmla="*/ 71 w 101"/>
                <a:gd name="T17" fmla="*/ 63 h 162"/>
                <a:gd name="T18" fmla="*/ 73 w 101"/>
                <a:gd name="T19" fmla="*/ 48 h 162"/>
                <a:gd name="T20" fmla="*/ 71 w 101"/>
                <a:gd name="T21" fmla="*/ 35 h 162"/>
                <a:gd name="T22" fmla="*/ 66 w 101"/>
                <a:gd name="T23" fmla="*/ 24 h 162"/>
                <a:gd name="T24" fmla="*/ 57 w 101"/>
                <a:gd name="T25" fmla="*/ 19 h 162"/>
                <a:gd name="T26" fmla="*/ 42 w 101"/>
                <a:gd name="T27" fmla="*/ 16 h 162"/>
                <a:gd name="T28" fmla="*/ 44 w 101"/>
                <a:gd name="T29" fmla="*/ 0 h 162"/>
                <a:gd name="T30" fmla="*/ 65 w 101"/>
                <a:gd name="T31" fmla="*/ 1 h 162"/>
                <a:gd name="T32" fmla="*/ 81 w 101"/>
                <a:gd name="T33" fmla="*/ 9 h 162"/>
                <a:gd name="T34" fmla="*/ 92 w 101"/>
                <a:gd name="T35" fmla="*/ 19 h 162"/>
                <a:gd name="T36" fmla="*/ 99 w 101"/>
                <a:gd name="T37" fmla="*/ 34 h 162"/>
                <a:gd name="T38" fmla="*/ 101 w 101"/>
                <a:gd name="T39" fmla="*/ 50 h 162"/>
                <a:gd name="T40" fmla="*/ 99 w 101"/>
                <a:gd name="T41" fmla="*/ 63 h 162"/>
                <a:gd name="T42" fmla="*/ 94 w 101"/>
                <a:gd name="T43" fmla="*/ 76 h 162"/>
                <a:gd name="T44" fmla="*/ 86 w 101"/>
                <a:gd name="T45" fmla="*/ 86 h 162"/>
                <a:gd name="T46" fmla="*/ 73 w 101"/>
                <a:gd name="T47" fmla="*/ 94 h 162"/>
                <a:gd name="T48" fmla="*/ 55 w 101"/>
                <a:gd name="T49" fmla="*/ 99 h 162"/>
                <a:gd name="T50" fmla="*/ 34 w 101"/>
                <a:gd name="T51" fmla="*/ 99 h 162"/>
                <a:gd name="T52" fmla="*/ 27 w 101"/>
                <a:gd name="T53" fmla="*/ 99 h 162"/>
                <a:gd name="T54" fmla="*/ 27 w 101"/>
                <a:gd name="T55" fmla="*/ 162 h 162"/>
                <a:gd name="T56" fmla="*/ 0 w 101"/>
                <a:gd name="T57" fmla="*/ 162 h 162"/>
                <a:gd name="T58" fmla="*/ 0 w 101"/>
                <a:gd name="T59" fmla="*/ 8 h 162"/>
                <a:gd name="T60" fmla="*/ 18 w 101"/>
                <a:gd name="T61" fmla="*/ 1 h 162"/>
                <a:gd name="T62" fmla="*/ 44 w 101"/>
                <a:gd name="T6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162">
                  <a:moveTo>
                    <a:pt x="42" y="16"/>
                  </a:moveTo>
                  <a:lnTo>
                    <a:pt x="36" y="18"/>
                  </a:lnTo>
                  <a:lnTo>
                    <a:pt x="31" y="18"/>
                  </a:lnTo>
                  <a:lnTo>
                    <a:pt x="27" y="19"/>
                  </a:lnTo>
                  <a:lnTo>
                    <a:pt x="27" y="81"/>
                  </a:lnTo>
                  <a:lnTo>
                    <a:pt x="34" y="81"/>
                  </a:lnTo>
                  <a:lnTo>
                    <a:pt x="52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3" y="48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2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9"/>
                  </a:lnTo>
                  <a:lnTo>
                    <a:pt x="92" y="19"/>
                  </a:lnTo>
                  <a:lnTo>
                    <a:pt x="99" y="34"/>
                  </a:lnTo>
                  <a:lnTo>
                    <a:pt x="101" y="50"/>
                  </a:lnTo>
                  <a:lnTo>
                    <a:pt x="99" y="63"/>
                  </a:lnTo>
                  <a:lnTo>
                    <a:pt x="94" y="76"/>
                  </a:lnTo>
                  <a:lnTo>
                    <a:pt x="86" y="86"/>
                  </a:lnTo>
                  <a:lnTo>
                    <a:pt x="73" y="94"/>
                  </a:lnTo>
                  <a:lnTo>
                    <a:pt x="55" y="99"/>
                  </a:lnTo>
                  <a:lnTo>
                    <a:pt x="34" y="99"/>
                  </a:lnTo>
                  <a:lnTo>
                    <a:pt x="27" y="99"/>
                  </a:lnTo>
                  <a:lnTo>
                    <a:pt x="27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166"/>
            <p:cNvSpPr>
              <a:spLocks noEditPoints="1"/>
            </p:cNvSpPr>
            <p:nvPr/>
          </p:nvSpPr>
          <p:spPr bwMode="auto">
            <a:xfrm>
              <a:off x="4596491" y="3256718"/>
              <a:ext cx="220705" cy="299522"/>
            </a:xfrm>
            <a:custGeom>
              <a:avLst/>
              <a:gdLst>
                <a:gd name="T0" fmla="*/ 59 w 119"/>
                <a:gd name="T1" fmla="*/ 19 h 164"/>
                <a:gd name="T2" fmla="*/ 47 w 119"/>
                <a:gd name="T3" fmla="*/ 22 h 164"/>
                <a:gd name="T4" fmla="*/ 38 w 119"/>
                <a:gd name="T5" fmla="*/ 32 h 164"/>
                <a:gd name="T6" fmla="*/ 33 w 119"/>
                <a:gd name="T7" fmla="*/ 47 h 164"/>
                <a:gd name="T8" fmla="*/ 30 w 119"/>
                <a:gd name="T9" fmla="*/ 63 h 164"/>
                <a:gd name="T10" fmla="*/ 30 w 119"/>
                <a:gd name="T11" fmla="*/ 81 h 164"/>
                <a:gd name="T12" fmla="*/ 30 w 119"/>
                <a:gd name="T13" fmla="*/ 99 h 164"/>
                <a:gd name="T14" fmla="*/ 33 w 119"/>
                <a:gd name="T15" fmla="*/ 115 h 164"/>
                <a:gd name="T16" fmla="*/ 38 w 119"/>
                <a:gd name="T17" fmla="*/ 130 h 164"/>
                <a:gd name="T18" fmla="*/ 47 w 119"/>
                <a:gd name="T19" fmla="*/ 140 h 164"/>
                <a:gd name="T20" fmla="*/ 59 w 119"/>
                <a:gd name="T21" fmla="*/ 143 h 164"/>
                <a:gd name="T22" fmla="*/ 72 w 119"/>
                <a:gd name="T23" fmla="*/ 140 h 164"/>
                <a:gd name="T24" fmla="*/ 82 w 119"/>
                <a:gd name="T25" fmla="*/ 130 h 164"/>
                <a:gd name="T26" fmla="*/ 85 w 119"/>
                <a:gd name="T27" fmla="*/ 115 h 164"/>
                <a:gd name="T28" fmla="*/ 88 w 119"/>
                <a:gd name="T29" fmla="*/ 99 h 164"/>
                <a:gd name="T30" fmla="*/ 90 w 119"/>
                <a:gd name="T31" fmla="*/ 81 h 164"/>
                <a:gd name="T32" fmla="*/ 88 w 119"/>
                <a:gd name="T33" fmla="*/ 63 h 164"/>
                <a:gd name="T34" fmla="*/ 85 w 119"/>
                <a:gd name="T35" fmla="*/ 47 h 164"/>
                <a:gd name="T36" fmla="*/ 80 w 119"/>
                <a:gd name="T37" fmla="*/ 32 h 164"/>
                <a:gd name="T38" fmla="*/ 72 w 119"/>
                <a:gd name="T39" fmla="*/ 22 h 164"/>
                <a:gd name="T40" fmla="*/ 59 w 119"/>
                <a:gd name="T41" fmla="*/ 19 h 164"/>
                <a:gd name="T42" fmla="*/ 59 w 119"/>
                <a:gd name="T43" fmla="*/ 0 h 164"/>
                <a:gd name="T44" fmla="*/ 78 w 119"/>
                <a:gd name="T45" fmla="*/ 3 h 164"/>
                <a:gd name="T46" fmla="*/ 95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5 w 119"/>
                <a:gd name="T63" fmla="*/ 153 h 164"/>
                <a:gd name="T64" fmla="*/ 78 w 119"/>
                <a:gd name="T65" fmla="*/ 161 h 164"/>
                <a:gd name="T66" fmla="*/ 59 w 119"/>
                <a:gd name="T67" fmla="*/ 164 h 164"/>
                <a:gd name="T68" fmla="*/ 41 w 119"/>
                <a:gd name="T69" fmla="*/ 161 h 164"/>
                <a:gd name="T70" fmla="*/ 25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5 w 119"/>
                <a:gd name="T87" fmla="*/ 11 h 164"/>
                <a:gd name="T88" fmla="*/ 41 w 119"/>
                <a:gd name="T89" fmla="*/ 3 h 164"/>
                <a:gd name="T90" fmla="*/ 59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9" y="19"/>
                  </a:moveTo>
                  <a:lnTo>
                    <a:pt x="47" y="22"/>
                  </a:lnTo>
                  <a:lnTo>
                    <a:pt x="38" y="32"/>
                  </a:lnTo>
                  <a:lnTo>
                    <a:pt x="33" y="47"/>
                  </a:lnTo>
                  <a:lnTo>
                    <a:pt x="30" y="63"/>
                  </a:lnTo>
                  <a:lnTo>
                    <a:pt x="30" y="81"/>
                  </a:lnTo>
                  <a:lnTo>
                    <a:pt x="30" y="99"/>
                  </a:lnTo>
                  <a:lnTo>
                    <a:pt x="33" y="115"/>
                  </a:lnTo>
                  <a:lnTo>
                    <a:pt x="38" y="130"/>
                  </a:lnTo>
                  <a:lnTo>
                    <a:pt x="47" y="140"/>
                  </a:lnTo>
                  <a:lnTo>
                    <a:pt x="59" y="143"/>
                  </a:lnTo>
                  <a:lnTo>
                    <a:pt x="72" y="140"/>
                  </a:lnTo>
                  <a:lnTo>
                    <a:pt x="82" y="130"/>
                  </a:lnTo>
                  <a:lnTo>
                    <a:pt x="85" y="115"/>
                  </a:lnTo>
                  <a:lnTo>
                    <a:pt x="88" y="99"/>
                  </a:lnTo>
                  <a:lnTo>
                    <a:pt x="90" y="81"/>
                  </a:lnTo>
                  <a:lnTo>
                    <a:pt x="88" y="63"/>
                  </a:lnTo>
                  <a:lnTo>
                    <a:pt x="85" y="47"/>
                  </a:lnTo>
                  <a:lnTo>
                    <a:pt x="80" y="32"/>
                  </a:lnTo>
                  <a:lnTo>
                    <a:pt x="72" y="22"/>
                  </a:lnTo>
                  <a:lnTo>
                    <a:pt x="59" y="19"/>
                  </a:lnTo>
                  <a:close/>
                  <a:moveTo>
                    <a:pt x="59" y="0"/>
                  </a:moveTo>
                  <a:lnTo>
                    <a:pt x="78" y="3"/>
                  </a:lnTo>
                  <a:lnTo>
                    <a:pt x="95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5" y="153"/>
                  </a:lnTo>
                  <a:lnTo>
                    <a:pt x="78" y="161"/>
                  </a:lnTo>
                  <a:lnTo>
                    <a:pt x="59" y="164"/>
                  </a:lnTo>
                  <a:lnTo>
                    <a:pt x="41" y="161"/>
                  </a:lnTo>
                  <a:lnTo>
                    <a:pt x="25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5" y="11"/>
                  </a:lnTo>
                  <a:lnTo>
                    <a:pt x="41" y="3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8" name="Freeform 167"/>
            <p:cNvSpPr/>
            <p:nvPr/>
          </p:nvSpPr>
          <p:spPr bwMode="auto">
            <a:xfrm>
              <a:off x="4872375" y="3256718"/>
              <a:ext cx="331057" cy="299522"/>
            </a:xfrm>
            <a:custGeom>
              <a:avLst/>
              <a:gdLst>
                <a:gd name="T0" fmla="*/ 0 w 179"/>
                <a:gd name="T1" fmla="*/ 0 h 161"/>
                <a:gd name="T2" fmla="*/ 29 w 179"/>
                <a:gd name="T3" fmla="*/ 0 h 161"/>
                <a:gd name="T4" fmla="*/ 49 w 179"/>
                <a:gd name="T5" fmla="*/ 106 h 161"/>
                <a:gd name="T6" fmla="*/ 49 w 179"/>
                <a:gd name="T7" fmla="*/ 111 h 161"/>
                <a:gd name="T8" fmla="*/ 50 w 179"/>
                <a:gd name="T9" fmla="*/ 116 h 161"/>
                <a:gd name="T10" fmla="*/ 50 w 179"/>
                <a:gd name="T11" fmla="*/ 121 h 161"/>
                <a:gd name="T12" fmla="*/ 50 w 179"/>
                <a:gd name="T13" fmla="*/ 122 h 161"/>
                <a:gd name="T14" fmla="*/ 52 w 179"/>
                <a:gd name="T15" fmla="*/ 124 h 161"/>
                <a:gd name="T16" fmla="*/ 52 w 179"/>
                <a:gd name="T17" fmla="*/ 124 h 161"/>
                <a:gd name="T18" fmla="*/ 52 w 179"/>
                <a:gd name="T19" fmla="*/ 122 h 161"/>
                <a:gd name="T20" fmla="*/ 52 w 179"/>
                <a:gd name="T21" fmla="*/ 121 h 161"/>
                <a:gd name="T22" fmla="*/ 54 w 179"/>
                <a:gd name="T23" fmla="*/ 116 h 161"/>
                <a:gd name="T24" fmla="*/ 54 w 179"/>
                <a:gd name="T25" fmla="*/ 111 h 161"/>
                <a:gd name="T26" fmla="*/ 55 w 179"/>
                <a:gd name="T27" fmla="*/ 106 h 161"/>
                <a:gd name="T28" fmla="*/ 80 w 179"/>
                <a:gd name="T29" fmla="*/ 0 h 161"/>
                <a:gd name="T30" fmla="*/ 101 w 179"/>
                <a:gd name="T31" fmla="*/ 0 h 161"/>
                <a:gd name="T32" fmla="*/ 125 w 179"/>
                <a:gd name="T33" fmla="*/ 106 h 161"/>
                <a:gd name="T34" fmla="*/ 125 w 179"/>
                <a:gd name="T35" fmla="*/ 111 h 161"/>
                <a:gd name="T36" fmla="*/ 127 w 179"/>
                <a:gd name="T37" fmla="*/ 116 h 161"/>
                <a:gd name="T38" fmla="*/ 127 w 179"/>
                <a:gd name="T39" fmla="*/ 119 h 161"/>
                <a:gd name="T40" fmla="*/ 127 w 179"/>
                <a:gd name="T41" fmla="*/ 122 h 161"/>
                <a:gd name="T42" fmla="*/ 128 w 179"/>
                <a:gd name="T43" fmla="*/ 124 h 161"/>
                <a:gd name="T44" fmla="*/ 128 w 179"/>
                <a:gd name="T45" fmla="*/ 124 h 161"/>
                <a:gd name="T46" fmla="*/ 128 w 179"/>
                <a:gd name="T47" fmla="*/ 122 h 161"/>
                <a:gd name="T48" fmla="*/ 128 w 179"/>
                <a:gd name="T49" fmla="*/ 119 h 161"/>
                <a:gd name="T50" fmla="*/ 128 w 179"/>
                <a:gd name="T51" fmla="*/ 116 h 161"/>
                <a:gd name="T52" fmla="*/ 130 w 179"/>
                <a:gd name="T53" fmla="*/ 111 h 161"/>
                <a:gd name="T54" fmla="*/ 130 w 179"/>
                <a:gd name="T55" fmla="*/ 106 h 161"/>
                <a:gd name="T56" fmla="*/ 151 w 179"/>
                <a:gd name="T57" fmla="*/ 0 h 161"/>
                <a:gd name="T58" fmla="*/ 179 w 179"/>
                <a:gd name="T59" fmla="*/ 0 h 161"/>
                <a:gd name="T60" fmla="*/ 141 w 179"/>
                <a:gd name="T61" fmla="*/ 161 h 161"/>
                <a:gd name="T62" fmla="*/ 115 w 179"/>
                <a:gd name="T63" fmla="*/ 161 h 161"/>
                <a:gd name="T64" fmla="*/ 93 w 179"/>
                <a:gd name="T65" fmla="*/ 62 h 161"/>
                <a:gd name="T66" fmla="*/ 91 w 179"/>
                <a:gd name="T67" fmla="*/ 57 h 161"/>
                <a:gd name="T68" fmla="*/ 89 w 179"/>
                <a:gd name="T69" fmla="*/ 52 h 161"/>
                <a:gd name="T70" fmla="*/ 89 w 179"/>
                <a:gd name="T71" fmla="*/ 49 h 161"/>
                <a:gd name="T72" fmla="*/ 89 w 179"/>
                <a:gd name="T73" fmla="*/ 46 h 161"/>
                <a:gd name="T74" fmla="*/ 89 w 179"/>
                <a:gd name="T75" fmla="*/ 46 h 161"/>
                <a:gd name="T76" fmla="*/ 88 w 179"/>
                <a:gd name="T77" fmla="*/ 46 h 161"/>
                <a:gd name="T78" fmla="*/ 88 w 179"/>
                <a:gd name="T79" fmla="*/ 46 h 161"/>
                <a:gd name="T80" fmla="*/ 88 w 179"/>
                <a:gd name="T81" fmla="*/ 49 h 161"/>
                <a:gd name="T82" fmla="*/ 88 w 179"/>
                <a:gd name="T83" fmla="*/ 52 h 161"/>
                <a:gd name="T84" fmla="*/ 86 w 179"/>
                <a:gd name="T85" fmla="*/ 57 h 161"/>
                <a:gd name="T86" fmla="*/ 86 w 179"/>
                <a:gd name="T87" fmla="*/ 62 h 161"/>
                <a:gd name="T88" fmla="*/ 62 w 179"/>
                <a:gd name="T89" fmla="*/ 161 h 161"/>
                <a:gd name="T90" fmla="*/ 36 w 179"/>
                <a:gd name="T91" fmla="*/ 161 h 161"/>
                <a:gd name="T92" fmla="*/ 0 w 179"/>
                <a:gd name="T9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9" h="161">
                  <a:moveTo>
                    <a:pt x="0" y="0"/>
                  </a:moveTo>
                  <a:lnTo>
                    <a:pt x="29" y="0"/>
                  </a:lnTo>
                  <a:lnTo>
                    <a:pt x="49" y="106"/>
                  </a:lnTo>
                  <a:lnTo>
                    <a:pt x="49" y="111"/>
                  </a:lnTo>
                  <a:lnTo>
                    <a:pt x="50" y="116"/>
                  </a:lnTo>
                  <a:lnTo>
                    <a:pt x="50" y="121"/>
                  </a:lnTo>
                  <a:lnTo>
                    <a:pt x="50" y="122"/>
                  </a:lnTo>
                  <a:lnTo>
                    <a:pt x="52" y="124"/>
                  </a:lnTo>
                  <a:lnTo>
                    <a:pt x="52" y="124"/>
                  </a:lnTo>
                  <a:lnTo>
                    <a:pt x="52" y="122"/>
                  </a:lnTo>
                  <a:lnTo>
                    <a:pt x="52" y="121"/>
                  </a:lnTo>
                  <a:lnTo>
                    <a:pt x="54" y="116"/>
                  </a:lnTo>
                  <a:lnTo>
                    <a:pt x="54" y="111"/>
                  </a:lnTo>
                  <a:lnTo>
                    <a:pt x="55" y="106"/>
                  </a:lnTo>
                  <a:lnTo>
                    <a:pt x="80" y="0"/>
                  </a:lnTo>
                  <a:lnTo>
                    <a:pt x="101" y="0"/>
                  </a:lnTo>
                  <a:lnTo>
                    <a:pt x="125" y="106"/>
                  </a:lnTo>
                  <a:lnTo>
                    <a:pt x="125" y="111"/>
                  </a:lnTo>
                  <a:lnTo>
                    <a:pt x="127" y="116"/>
                  </a:lnTo>
                  <a:lnTo>
                    <a:pt x="127" y="119"/>
                  </a:lnTo>
                  <a:lnTo>
                    <a:pt x="127" y="122"/>
                  </a:lnTo>
                  <a:lnTo>
                    <a:pt x="128" y="124"/>
                  </a:lnTo>
                  <a:lnTo>
                    <a:pt x="128" y="124"/>
                  </a:lnTo>
                  <a:lnTo>
                    <a:pt x="128" y="122"/>
                  </a:lnTo>
                  <a:lnTo>
                    <a:pt x="128" y="119"/>
                  </a:lnTo>
                  <a:lnTo>
                    <a:pt x="128" y="116"/>
                  </a:lnTo>
                  <a:lnTo>
                    <a:pt x="130" y="111"/>
                  </a:lnTo>
                  <a:lnTo>
                    <a:pt x="130" y="106"/>
                  </a:lnTo>
                  <a:lnTo>
                    <a:pt x="151" y="0"/>
                  </a:lnTo>
                  <a:lnTo>
                    <a:pt x="179" y="0"/>
                  </a:lnTo>
                  <a:lnTo>
                    <a:pt x="141" y="161"/>
                  </a:lnTo>
                  <a:lnTo>
                    <a:pt x="115" y="161"/>
                  </a:lnTo>
                  <a:lnTo>
                    <a:pt x="93" y="62"/>
                  </a:lnTo>
                  <a:lnTo>
                    <a:pt x="91" y="57"/>
                  </a:lnTo>
                  <a:lnTo>
                    <a:pt x="89" y="52"/>
                  </a:lnTo>
                  <a:lnTo>
                    <a:pt x="89" y="49"/>
                  </a:lnTo>
                  <a:lnTo>
                    <a:pt x="89" y="46"/>
                  </a:lnTo>
                  <a:lnTo>
                    <a:pt x="89" y="46"/>
                  </a:lnTo>
                  <a:lnTo>
                    <a:pt x="88" y="46"/>
                  </a:lnTo>
                  <a:lnTo>
                    <a:pt x="88" y="46"/>
                  </a:lnTo>
                  <a:lnTo>
                    <a:pt x="88" y="49"/>
                  </a:lnTo>
                  <a:lnTo>
                    <a:pt x="88" y="52"/>
                  </a:lnTo>
                  <a:lnTo>
                    <a:pt x="86" y="57"/>
                  </a:lnTo>
                  <a:lnTo>
                    <a:pt x="86" y="62"/>
                  </a:lnTo>
                  <a:lnTo>
                    <a:pt x="62" y="161"/>
                  </a:lnTo>
                  <a:lnTo>
                    <a:pt x="36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39" name="Freeform 168"/>
            <p:cNvSpPr/>
            <p:nvPr/>
          </p:nvSpPr>
          <p:spPr bwMode="auto">
            <a:xfrm>
              <a:off x="5274370" y="3256718"/>
              <a:ext cx="134002" cy="299522"/>
            </a:xfrm>
            <a:custGeom>
              <a:avLst/>
              <a:gdLst>
                <a:gd name="T0" fmla="*/ 0 w 76"/>
                <a:gd name="T1" fmla="*/ 0 h 161"/>
                <a:gd name="T2" fmla="*/ 76 w 76"/>
                <a:gd name="T3" fmla="*/ 0 h 161"/>
                <a:gd name="T4" fmla="*/ 76 w 76"/>
                <a:gd name="T5" fmla="*/ 20 h 161"/>
                <a:gd name="T6" fmla="*/ 29 w 76"/>
                <a:gd name="T7" fmla="*/ 20 h 161"/>
                <a:gd name="T8" fmla="*/ 29 w 76"/>
                <a:gd name="T9" fmla="*/ 69 h 161"/>
                <a:gd name="T10" fmla="*/ 72 w 76"/>
                <a:gd name="T11" fmla="*/ 69 h 161"/>
                <a:gd name="T12" fmla="*/ 72 w 76"/>
                <a:gd name="T13" fmla="*/ 88 h 161"/>
                <a:gd name="T14" fmla="*/ 29 w 76"/>
                <a:gd name="T15" fmla="*/ 88 h 161"/>
                <a:gd name="T16" fmla="*/ 29 w 76"/>
                <a:gd name="T17" fmla="*/ 142 h 161"/>
                <a:gd name="T18" fmla="*/ 76 w 76"/>
                <a:gd name="T19" fmla="*/ 142 h 161"/>
                <a:gd name="T20" fmla="*/ 76 w 76"/>
                <a:gd name="T21" fmla="*/ 161 h 161"/>
                <a:gd name="T22" fmla="*/ 0 w 76"/>
                <a:gd name="T23" fmla="*/ 161 h 161"/>
                <a:gd name="T24" fmla="*/ 0 w 76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61">
                  <a:moveTo>
                    <a:pt x="0" y="0"/>
                  </a:moveTo>
                  <a:lnTo>
                    <a:pt x="76" y="0"/>
                  </a:lnTo>
                  <a:lnTo>
                    <a:pt x="76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2" y="69"/>
                  </a:lnTo>
                  <a:lnTo>
                    <a:pt x="72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6" y="142"/>
                  </a:lnTo>
                  <a:lnTo>
                    <a:pt x="76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169"/>
            <p:cNvSpPr>
              <a:spLocks noEditPoints="1"/>
            </p:cNvSpPr>
            <p:nvPr/>
          </p:nvSpPr>
          <p:spPr bwMode="auto">
            <a:xfrm>
              <a:off x="5495075" y="3256718"/>
              <a:ext cx="197060" cy="299522"/>
            </a:xfrm>
            <a:custGeom>
              <a:avLst/>
              <a:gdLst>
                <a:gd name="T0" fmla="*/ 44 w 107"/>
                <a:gd name="T1" fmla="*/ 16 h 162"/>
                <a:gd name="T2" fmla="*/ 37 w 107"/>
                <a:gd name="T3" fmla="*/ 18 h 162"/>
                <a:gd name="T4" fmla="*/ 32 w 107"/>
                <a:gd name="T5" fmla="*/ 18 h 162"/>
                <a:gd name="T6" fmla="*/ 29 w 107"/>
                <a:gd name="T7" fmla="*/ 19 h 162"/>
                <a:gd name="T8" fmla="*/ 29 w 107"/>
                <a:gd name="T9" fmla="*/ 83 h 162"/>
                <a:gd name="T10" fmla="*/ 32 w 107"/>
                <a:gd name="T11" fmla="*/ 83 h 162"/>
                <a:gd name="T12" fmla="*/ 35 w 107"/>
                <a:gd name="T13" fmla="*/ 83 h 162"/>
                <a:gd name="T14" fmla="*/ 40 w 107"/>
                <a:gd name="T15" fmla="*/ 83 h 162"/>
                <a:gd name="T16" fmla="*/ 55 w 107"/>
                <a:gd name="T17" fmla="*/ 81 h 162"/>
                <a:gd name="T18" fmla="*/ 65 w 107"/>
                <a:gd name="T19" fmla="*/ 75 h 162"/>
                <a:gd name="T20" fmla="*/ 71 w 107"/>
                <a:gd name="T21" fmla="*/ 63 h 162"/>
                <a:gd name="T22" fmla="*/ 74 w 107"/>
                <a:gd name="T23" fmla="*/ 50 h 162"/>
                <a:gd name="T24" fmla="*/ 71 w 107"/>
                <a:gd name="T25" fmla="*/ 35 h 162"/>
                <a:gd name="T26" fmla="*/ 66 w 107"/>
                <a:gd name="T27" fmla="*/ 24 h 162"/>
                <a:gd name="T28" fmla="*/ 57 w 107"/>
                <a:gd name="T29" fmla="*/ 19 h 162"/>
                <a:gd name="T30" fmla="*/ 44 w 107"/>
                <a:gd name="T31" fmla="*/ 16 h 162"/>
                <a:gd name="T32" fmla="*/ 44 w 107"/>
                <a:gd name="T33" fmla="*/ 0 h 162"/>
                <a:gd name="T34" fmla="*/ 65 w 107"/>
                <a:gd name="T35" fmla="*/ 1 h 162"/>
                <a:gd name="T36" fmla="*/ 81 w 107"/>
                <a:gd name="T37" fmla="*/ 8 h 162"/>
                <a:gd name="T38" fmla="*/ 92 w 107"/>
                <a:gd name="T39" fmla="*/ 18 h 162"/>
                <a:gd name="T40" fmla="*/ 100 w 107"/>
                <a:gd name="T41" fmla="*/ 32 h 162"/>
                <a:gd name="T42" fmla="*/ 102 w 107"/>
                <a:gd name="T43" fmla="*/ 48 h 162"/>
                <a:gd name="T44" fmla="*/ 99 w 107"/>
                <a:gd name="T45" fmla="*/ 65 h 162"/>
                <a:gd name="T46" fmla="*/ 91 w 107"/>
                <a:gd name="T47" fmla="*/ 78 h 162"/>
                <a:gd name="T48" fmla="*/ 78 w 107"/>
                <a:gd name="T49" fmla="*/ 86 h 162"/>
                <a:gd name="T50" fmla="*/ 60 w 107"/>
                <a:gd name="T51" fmla="*/ 91 h 162"/>
                <a:gd name="T52" fmla="*/ 60 w 107"/>
                <a:gd name="T53" fmla="*/ 91 h 162"/>
                <a:gd name="T54" fmla="*/ 107 w 107"/>
                <a:gd name="T55" fmla="*/ 162 h 162"/>
                <a:gd name="T56" fmla="*/ 74 w 107"/>
                <a:gd name="T57" fmla="*/ 162 h 162"/>
                <a:gd name="T58" fmla="*/ 29 w 107"/>
                <a:gd name="T59" fmla="*/ 89 h 162"/>
                <a:gd name="T60" fmla="*/ 29 w 107"/>
                <a:gd name="T61" fmla="*/ 89 h 162"/>
                <a:gd name="T62" fmla="*/ 29 w 107"/>
                <a:gd name="T63" fmla="*/ 162 h 162"/>
                <a:gd name="T64" fmla="*/ 0 w 107"/>
                <a:gd name="T65" fmla="*/ 162 h 162"/>
                <a:gd name="T66" fmla="*/ 0 w 107"/>
                <a:gd name="T67" fmla="*/ 8 h 162"/>
                <a:gd name="T68" fmla="*/ 19 w 107"/>
                <a:gd name="T69" fmla="*/ 3 h 162"/>
                <a:gd name="T70" fmla="*/ 44 w 107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7" h="162">
                  <a:moveTo>
                    <a:pt x="44" y="16"/>
                  </a:moveTo>
                  <a:lnTo>
                    <a:pt x="37" y="18"/>
                  </a:lnTo>
                  <a:lnTo>
                    <a:pt x="32" y="18"/>
                  </a:lnTo>
                  <a:lnTo>
                    <a:pt x="29" y="19"/>
                  </a:lnTo>
                  <a:lnTo>
                    <a:pt x="29" y="83"/>
                  </a:lnTo>
                  <a:lnTo>
                    <a:pt x="32" y="83"/>
                  </a:lnTo>
                  <a:lnTo>
                    <a:pt x="35" y="83"/>
                  </a:lnTo>
                  <a:lnTo>
                    <a:pt x="40" y="83"/>
                  </a:lnTo>
                  <a:lnTo>
                    <a:pt x="55" y="81"/>
                  </a:lnTo>
                  <a:lnTo>
                    <a:pt x="65" y="75"/>
                  </a:lnTo>
                  <a:lnTo>
                    <a:pt x="71" y="63"/>
                  </a:lnTo>
                  <a:lnTo>
                    <a:pt x="74" y="50"/>
                  </a:lnTo>
                  <a:lnTo>
                    <a:pt x="71" y="35"/>
                  </a:lnTo>
                  <a:lnTo>
                    <a:pt x="66" y="24"/>
                  </a:lnTo>
                  <a:lnTo>
                    <a:pt x="57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2" y="18"/>
                  </a:lnTo>
                  <a:lnTo>
                    <a:pt x="100" y="32"/>
                  </a:lnTo>
                  <a:lnTo>
                    <a:pt x="102" y="48"/>
                  </a:lnTo>
                  <a:lnTo>
                    <a:pt x="99" y="65"/>
                  </a:lnTo>
                  <a:lnTo>
                    <a:pt x="91" y="78"/>
                  </a:lnTo>
                  <a:lnTo>
                    <a:pt x="78" y="86"/>
                  </a:lnTo>
                  <a:lnTo>
                    <a:pt x="60" y="91"/>
                  </a:lnTo>
                  <a:lnTo>
                    <a:pt x="60" y="91"/>
                  </a:lnTo>
                  <a:lnTo>
                    <a:pt x="107" y="162"/>
                  </a:lnTo>
                  <a:lnTo>
                    <a:pt x="74" y="162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9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9" y="3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1" name="Rectangle 170"/>
            <p:cNvSpPr>
              <a:spLocks noChangeArrowheads="1"/>
            </p:cNvSpPr>
            <p:nvPr/>
          </p:nvSpPr>
          <p:spPr bwMode="auto">
            <a:xfrm>
              <a:off x="5763074" y="3256718"/>
              <a:ext cx="55179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2" name="Freeform 171"/>
            <p:cNvSpPr/>
            <p:nvPr/>
          </p:nvSpPr>
          <p:spPr bwMode="auto">
            <a:xfrm>
              <a:off x="5904955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8 w 117"/>
                <a:gd name="T3" fmla="*/ 0 h 161"/>
                <a:gd name="T4" fmla="*/ 84 w 117"/>
                <a:gd name="T5" fmla="*/ 98 h 161"/>
                <a:gd name="T6" fmla="*/ 88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3 w 117"/>
                <a:gd name="T13" fmla="*/ 114 h 161"/>
                <a:gd name="T14" fmla="*/ 93 w 117"/>
                <a:gd name="T15" fmla="*/ 114 h 161"/>
                <a:gd name="T16" fmla="*/ 93 w 117"/>
                <a:gd name="T17" fmla="*/ 114 h 161"/>
                <a:gd name="T18" fmla="*/ 93 w 117"/>
                <a:gd name="T19" fmla="*/ 113 h 161"/>
                <a:gd name="T20" fmla="*/ 93 w 117"/>
                <a:gd name="T21" fmla="*/ 109 h 161"/>
                <a:gd name="T22" fmla="*/ 93 w 117"/>
                <a:gd name="T23" fmla="*/ 104 h 161"/>
                <a:gd name="T24" fmla="*/ 93 w 117"/>
                <a:gd name="T25" fmla="*/ 98 h 161"/>
                <a:gd name="T26" fmla="*/ 93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3 w 117"/>
                <a:gd name="T33" fmla="*/ 161 h 161"/>
                <a:gd name="T34" fmla="*/ 32 w 117"/>
                <a:gd name="T35" fmla="*/ 57 h 161"/>
                <a:gd name="T36" fmla="*/ 29 w 117"/>
                <a:gd name="T37" fmla="*/ 52 h 161"/>
                <a:gd name="T38" fmla="*/ 28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3 w 117"/>
                <a:gd name="T47" fmla="*/ 39 h 161"/>
                <a:gd name="T48" fmla="*/ 23 w 117"/>
                <a:gd name="T49" fmla="*/ 41 h 161"/>
                <a:gd name="T50" fmla="*/ 23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8" y="0"/>
                  </a:lnTo>
                  <a:lnTo>
                    <a:pt x="84" y="98"/>
                  </a:lnTo>
                  <a:lnTo>
                    <a:pt x="88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4"/>
                  </a:lnTo>
                  <a:lnTo>
                    <a:pt x="93" y="113"/>
                  </a:lnTo>
                  <a:lnTo>
                    <a:pt x="93" y="109"/>
                  </a:lnTo>
                  <a:lnTo>
                    <a:pt x="93" y="104"/>
                  </a:lnTo>
                  <a:lnTo>
                    <a:pt x="93" y="98"/>
                  </a:lnTo>
                  <a:lnTo>
                    <a:pt x="93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3" y="161"/>
                  </a:lnTo>
                  <a:lnTo>
                    <a:pt x="32" y="57"/>
                  </a:lnTo>
                  <a:lnTo>
                    <a:pt x="29" y="52"/>
                  </a:lnTo>
                  <a:lnTo>
                    <a:pt x="28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3" y="39"/>
                  </a:lnTo>
                  <a:lnTo>
                    <a:pt x="23" y="41"/>
                  </a:lnTo>
                  <a:lnTo>
                    <a:pt x="23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172"/>
            <p:cNvSpPr/>
            <p:nvPr/>
          </p:nvSpPr>
          <p:spPr bwMode="auto">
            <a:xfrm>
              <a:off x="6196603" y="3256718"/>
              <a:ext cx="204940" cy="299522"/>
            </a:xfrm>
            <a:custGeom>
              <a:avLst/>
              <a:gdLst>
                <a:gd name="T0" fmla="*/ 70 w 112"/>
                <a:gd name="T1" fmla="*/ 0 h 164"/>
                <a:gd name="T2" fmla="*/ 86 w 112"/>
                <a:gd name="T3" fmla="*/ 1 h 164"/>
                <a:gd name="T4" fmla="*/ 99 w 112"/>
                <a:gd name="T5" fmla="*/ 3 h 164"/>
                <a:gd name="T6" fmla="*/ 111 w 112"/>
                <a:gd name="T7" fmla="*/ 8 h 164"/>
                <a:gd name="T8" fmla="*/ 101 w 112"/>
                <a:gd name="T9" fmla="*/ 26 h 164"/>
                <a:gd name="T10" fmla="*/ 91 w 112"/>
                <a:gd name="T11" fmla="*/ 22 h 164"/>
                <a:gd name="T12" fmla="*/ 73 w 112"/>
                <a:gd name="T13" fmla="*/ 21 h 164"/>
                <a:gd name="T14" fmla="*/ 59 w 112"/>
                <a:gd name="T15" fmla="*/ 22 h 164"/>
                <a:gd name="T16" fmla="*/ 47 w 112"/>
                <a:gd name="T17" fmla="*/ 31 h 164"/>
                <a:gd name="T18" fmla="*/ 38 w 112"/>
                <a:gd name="T19" fmla="*/ 42 h 164"/>
                <a:gd name="T20" fmla="*/ 33 w 112"/>
                <a:gd name="T21" fmla="*/ 60 h 164"/>
                <a:gd name="T22" fmla="*/ 29 w 112"/>
                <a:gd name="T23" fmla="*/ 83 h 164"/>
                <a:gd name="T24" fmla="*/ 33 w 112"/>
                <a:gd name="T25" fmla="*/ 104 h 164"/>
                <a:gd name="T26" fmla="*/ 38 w 112"/>
                <a:gd name="T27" fmla="*/ 122 h 164"/>
                <a:gd name="T28" fmla="*/ 46 w 112"/>
                <a:gd name="T29" fmla="*/ 133 h 164"/>
                <a:gd name="T30" fmla="*/ 55 w 112"/>
                <a:gd name="T31" fmla="*/ 141 h 164"/>
                <a:gd name="T32" fmla="*/ 68 w 112"/>
                <a:gd name="T33" fmla="*/ 144 h 164"/>
                <a:gd name="T34" fmla="*/ 75 w 112"/>
                <a:gd name="T35" fmla="*/ 143 h 164"/>
                <a:gd name="T36" fmla="*/ 78 w 112"/>
                <a:gd name="T37" fmla="*/ 143 h 164"/>
                <a:gd name="T38" fmla="*/ 81 w 112"/>
                <a:gd name="T39" fmla="*/ 141 h 164"/>
                <a:gd name="T40" fmla="*/ 85 w 112"/>
                <a:gd name="T41" fmla="*/ 141 h 164"/>
                <a:gd name="T42" fmla="*/ 85 w 112"/>
                <a:gd name="T43" fmla="*/ 88 h 164"/>
                <a:gd name="T44" fmla="*/ 62 w 112"/>
                <a:gd name="T45" fmla="*/ 88 h 164"/>
                <a:gd name="T46" fmla="*/ 62 w 112"/>
                <a:gd name="T47" fmla="*/ 70 h 164"/>
                <a:gd name="T48" fmla="*/ 112 w 112"/>
                <a:gd name="T49" fmla="*/ 70 h 164"/>
                <a:gd name="T50" fmla="*/ 112 w 112"/>
                <a:gd name="T51" fmla="*/ 156 h 164"/>
                <a:gd name="T52" fmla="*/ 101 w 112"/>
                <a:gd name="T53" fmla="*/ 161 h 164"/>
                <a:gd name="T54" fmla="*/ 88 w 112"/>
                <a:gd name="T55" fmla="*/ 164 h 164"/>
                <a:gd name="T56" fmla="*/ 70 w 112"/>
                <a:gd name="T57" fmla="*/ 164 h 164"/>
                <a:gd name="T58" fmla="*/ 46 w 112"/>
                <a:gd name="T59" fmla="*/ 161 h 164"/>
                <a:gd name="T60" fmla="*/ 26 w 112"/>
                <a:gd name="T61" fmla="*/ 151 h 164"/>
                <a:gd name="T62" fmla="*/ 13 w 112"/>
                <a:gd name="T63" fmla="*/ 133 h 164"/>
                <a:gd name="T64" fmla="*/ 3 w 112"/>
                <a:gd name="T65" fmla="*/ 110 h 164"/>
                <a:gd name="T66" fmla="*/ 0 w 112"/>
                <a:gd name="T67" fmla="*/ 81 h 164"/>
                <a:gd name="T68" fmla="*/ 3 w 112"/>
                <a:gd name="T69" fmla="*/ 53 h 164"/>
                <a:gd name="T70" fmla="*/ 13 w 112"/>
                <a:gd name="T71" fmla="*/ 31 h 164"/>
                <a:gd name="T72" fmla="*/ 28 w 112"/>
                <a:gd name="T73" fmla="*/ 14 h 164"/>
                <a:gd name="T74" fmla="*/ 47 w 112"/>
                <a:gd name="T75" fmla="*/ 3 h 164"/>
                <a:gd name="T76" fmla="*/ 70 w 112"/>
                <a:gd name="T77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64">
                  <a:moveTo>
                    <a:pt x="70" y="0"/>
                  </a:moveTo>
                  <a:lnTo>
                    <a:pt x="86" y="1"/>
                  </a:lnTo>
                  <a:lnTo>
                    <a:pt x="99" y="3"/>
                  </a:lnTo>
                  <a:lnTo>
                    <a:pt x="111" y="8"/>
                  </a:lnTo>
                  <a:lnTo>
                    <a:pt x="101" y="26"/>
                  </a:lnTo>
                  <a:lnTo>
                    <a:pt x="91" y="22"/>
                  </a:lnTo>
                  <a:lnTo>
                    <a:pt x="73" y="21"/>
                  </a:lnTo>
                  <a:lnTo>
                    <a:pt x="59" y="22"/>
                  </a:lnTo>
                  <a:lnTo>
                    <a:pt x="47" y="31"/>
                  </a:lnTo>
                  <a:lnTo>
                    <a:pt x="38" y="42"/>
                  </a:lnTo>
                  <a:lnTo>
                    <a:pt x="33" y="60"/>
                  </a:lnTo>
                  <a:lnTo>
                    <a:pt x="29" y="83"/>
                  </a:lnTo>
                  <a:lnTo>
                    <a:pt x="33" y="104"/>
                  </a:lnTo>
                  <a:lnTo>
                    <a:pt x="38" y="122"/>
                  </a:lnTo>
                  <a:lnTo>
                    <a:pt x="46" y="133"/>
                  </a:lnTo>
                  <a:lnTo>
                    <a:pt x="55" y="141"/>
                  </a:lnTo>
                  <a:lnTo>
                    <a:pt x="68" y="144"/>
                  </a:lnTo>
                  <a:lnTo>
                    <a:pt x="75" y="143"/>
                  </a:lnTo>
                  <a:lnTo>
                    <a:pt x="78" y="143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88"/>
                  </a:lnTo>
                  <a:lnTo>
                    <a:pt x="62" y="88"/>
                  </a:lnTo>
                  <a:lnTo>
                    <a:pt x="62" y="70"/>
                  </a:lnTo>
                  <a:lnTo>
                    <a:pt x="112" y="70"/>
                  </a:lnTo>
                  <a:lnTo>
                    <a:pt x="112" y="156"/>
                  </a:lnTo>
                  <a:lnTo>
                    <a:pt x="101" y="161"/>
                  </a:lnTo>
                  <a:lnTo>
                    <a:pt x="88" y="164"/>
                  </a:lnTo>
                  <a:lnTo>
                    <a:pt x="70" y="164"/>
                  </a:lnTo>
                  <a:lnTo>
                    <a:pt x="46" y="161"/>
                  </a:lnTo>
                  <a:lnTo>
                    <a:pt x="26" y="151"/>
                  </a:lnTo>
                  <a:lnTo>
                    <a:pt x="13" y="133"/>
                  </a:lnTo>
                  <a:lnTo>
                    <a:pt x="3" y="110"/>
                  </a:lnTo>
                  <a:lnTo>
                    <a:pt x="0" y="81"/>
                  </a:lnTo>
                  <a:lnTo>
                    <a:pt x="3" y="53"/>
                  </a:lnTo>
                  <a:lnTo>
                    <a:pt x="13" y="31"/>
                  </a:lnTo>
                  <a:lnTo>
                    <a:pt x="28" y="14"/>
                  </a:lnTo>
                  <a:lnTo>
                    <a:pt x="47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73"/>
            <p:cNvSpPr/>
            <p:nvPr/>
          </p:nvSpPr>
          <p:spPr bwMode="auto">
            <a:xfrm>
              <a:off x="6606484" y="3256718"/>
              <a:ext cx="212820" cy="299522"/>
            </a:xfrm>
            <a:custGeom>
              <a:avLst/>
              <a:gdLst>
                <a:gd name="T0" fmla="*/ 0 w 116"/>
                <a:gd name="T1" fmla="*/ 0 h 161"/>
                <a:gd name="T2" fmla="*/ 33 w 116"/>
                <a:gd name="T3" fmla="*/ 0 h 161"/>
                <a:gd name="T4" fmla="*/ 59 w 116"/>
                <a:gd name="T5" fmla="*/ 67 h 161"/>
                <a:gd name="T6" fmla="*/ 60 w 116"/>
                <a:gd name="T7" fmla="*/ 67 h 161"/>
                <a:gd name="T8" fmla="*/ 88 w 116"/>
                <a:gd name="T9" fmla="*/ 0 h 161"/>
                <a:gd name="T10" fmla="*/ 116 w 116"/>
                <a:gd name="T11" fmla="*/ 0 h 161"/>
                <a:gd name="T12" fmla="*/ 73 w 116"/>
                <a:gd name="T13" fmla="*/ 91 h 161"/>
                <a:gd name="T14" fmla="*/ 73 w 116"/>
                <a:gd name="T15" fmla="*/ 161 h 161"/>
                <a:gd name="T16" fmla="*/ 44 w 116"/>
                <a:gd name="T17" fmla="*/ 161 h 161"/>
                <a:gd name="T18" fmla="*/ 44 w 116"/>
                <a:gd name="T19" fmla="*/ 91 h 161"/>
                <a:gd name="T20" fmla="*/ 0 w 116"/>
                <a:gd name="T2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161">
                  <a:moveTo>
                    <a:pt x="0" y="0"/>
                  </a:moveTo>
                  <a:lnTo>
                    <a:pt x="33" y="0"/>
                  </a:lnTo>
                  <a:lnTo>
                    <a:pt x="59" y="67"/>
                  </a:lnTo>
                  <a:lnTo>
                    <a:pt x="60" y="67"/>
                  </a:lnTo>
                  <a:lnTo>
                    <a:pt x="88" y="0"/>
                  </a:lnTo>
                  <a:lnTo>
                    <a:pt x="116" y="0"/>
                  </a:lnTo>
                  <a:lnTo>
                    <a:pt x="73" y="91"/>
                  </a:lnTo>
                  <a:lnTo>
                    <a:pt x="73" y="161"/>
                  </a:lnTo>
                  <a:lnTo>
                    <a:pt x="44" y="161"/>
                  </a:lnTo>
                  <a:lnTo>
                    <a:pt x="44" y="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5" name="Freeform 174"/>
            <p:cNvSpPr>
              <a:spLocks noEditPoints="1"/>
            </p:cNvSpPr>
            <p:nvPr/>
          </p:nvSpPr>
          <p:spPr bwMode="auto">
            <a:xfrm>
              <a:off x="6866598" y="3256718"/>
              <a:ext cx="220705" cy="299522"/>
            </a:xfrm>
            <a:custGeom>
              <a:avLst/>
              <a:gdLst>
                <a:gd name="T0" fmla="*/ 58 w 119"/>
                <a:gd name="T1" fmla="*/ 19 h 164"/>
                <a:gd name="T2" fmla="*/ 47 w 119"/>
                <a:gd name="T3" fmla="*/ 22 h 164"/>
                <a:gd name="T4" fmla="*/ 37 w 119"/>
                <a:gd name="T5" fmla="*/ 32 h 164"/>
                <a:gd name="T6" fmla="*/ 32 w 119"/>
                <a:gd name="T7" fmla="*/ 47 h 164"/>
                <a:gd name="T8" fmla="*/ 29 w 119"/>
                <a:gd name="T9" fmla="*/ 63 h 164"/>
                <a:gd name="T10" fmla="*/ 29 w 119"/>
                <a:gd name="T11" fmla="*/ 81 h 164"/>
                <a:gd name="T12" fmla="*/ 29 w 119"/>
                <a:gd name="T13" fmla="*/ 99 h 164"/>
                <a:gd name="T14" fmla="*/ 32 w 119"/>
                <a:gd name="T15" fmla="*/ 115 h 164"/>
                <a:gd name="T16" fmla="*/ 37 w 119"/>
                <a:gd name="T17" fmla="*/ 130 h 164"/>
                <a:gd name="T18" fmla="*/ 47 w 119"/>
                <a:gd name="T19" fmla="*/ 140 h 164"/>
                <a:gd name="T20" fmla="*/ 58 w 119"/>
                <a:gd name="T21" fmla="*/ 143 h 164"/>
                <a:gd name="T22" fmla="*/ 71 w 119"/>
                <a:gd name="T23" fmla="*/ 140 h 164"/>
                <a:gd name="T24" fmla="*/ 81 w 119"/>
                <a:gd name="T25" fmla="*/ 130 h 164"/>
                <a:gd name="T26" fmla="*/ 86 w 119"/>
                <a:gd name="T27" fmla="*/ 115 h 164"/>
                <a:gd name="T28" fmla="*/ 88 w 119"/>
                <a:gd name="T29" fmla="*/ 99 h 164"/>
                <a:gd name="T30" fmla="*/ 89 w 119"/>
                <a:gd name="T31" fmla="*/ 81 h 164"/>
                <a:gd name="T32" fmla="*/ 88 w 119"/>
                <a:gd name="T33" fmla="*/ 63 h 164"/>
                <a:gd name="T34" fmla="*/ 86 w 119"/>
                <a:gd name="T35" fmla="*/ 47 h 164"/>
                <a:gd name="T36" fmla="*/ 80 w 119"/>
                <a:gd name="T37" fmla="*/ 32 h 164"/>
                <a:gd name="T38" fmla="*/ 71 w 119"/>
                <a:gd name="T39" fmla="*/ 22 h 164"/>
                <a:gd name="T40" fmla="*/ 58 w 119"/>
                <a:gd name="T41" fmla="*/ 19 h 164"/>
                <a:gd name="T42" fmla="*/ 58 w 119"/>
                <a:gd name="T43" fmla="*/ 0 h 164"/>
                <a:gd name="T44" fmla="*/ 78 w 119"/>
                <a:gd name="T45" fmla="*/ 3 h 164"/>
                <a:gd name="T46" fmla="*/ 94 w 119"/>
                <a:gd name="T47" fmla="*/ 11 h 164"/>
                <a:gd name="T48" fmla="*/ 106 w 119"/>
                <a:gd name="T49" fmla="*/ 24 h 164"/>
                <a:gd name="T50" fmla="*/ 114 w 119"/>
                <a:gd name="T51" fmla="*/ 40 h 164"/>
                <a:gd name="T52" fmla="*/ 117 w 119"/>
                <a:gd name="T53" fmla="*/ 60 h 164"/>
                <a:gd name="T54" fmla="*/ 119 w 119"/>
                <a:gd name="T55" fmla="*/ 83 h 164"/>
                <a:gd name="T56" fmla="*/ 117 w 119"/>
                <a:gd name="T57" fmla="*/ 104 h 164"/>
                <a:gd name="T58" fmla="*/ 114 w 119"/>
                <a:gd name="T59" fmla="*/ 123 h 164"/>
                <a:gd name="T60" fmla="*/ 106 w 119"/>
                <a:gd name="T61" fmla="*/ 140 h 164"/>
                <a:gd name="T62" fmla="*/ 94 w 119"/>
                <a:gd name="T63" fmla="*/ 153 h 164"/>
                <a:gd name="T64" fmla="*/ 78 w 119"/>
                <a:gd name="T65" fmla="*/ 161 h 164"/>
                <a:gd name="T66" fmla="*/ 58 w 119"/>
                <a:gd name="T67" fmla="*/ 164 h 164"/>
                <a:gd name="T68" fmla="*/ 41 w 119"/>
                <a:gd name="T69" fmla="*/ 161 h 164"/>
                <a:gd name="T70" fmla="*/ 24 w 119"/>
                <a:gd name="T71" fmla="*/ 153 h 164"/>
                <a:gd name="T72" fmla="*/ 13 w 119"/>
                <a:gd name="T73" fmla="*/ 140 h 164"/>
                <a:gd name="T74" fmla="*/ 5 w 119"/>
                <a:gd name="T75" fmla="*/ 123 h 164"/>
                <a:gd name="T76" fmla="*/ 0 w 119"/>
                <a:gd name="T77" fmla="*/ 104 h 164"/>
                <a:gd name="T78" fmla="*/ 0 w 119"/>
                <a:gd name="T79" fmla="*/ 83 h 164"/>
                <a:gd name="T80" fmla="*/ 0 w 119"/>
                <a:gd name="T81" fmla="*/ 60 h 164"/>
                <a:gd name="T82" fmla="*/ 5 w 119"/>
                <a:gd name="T83" fmla="*/ 40 h 164"/>
                <a:gd name="T84" fmla="*/ 13 w 119"/>
                <a:gd name="T85" fmla="*/ 24 h 164"/>
                <a:gd name="T86" fmla="*/ 24 w 119"/>
                <a:gd name="T87" fmla="*/ 11 h 164"/>
                <a:gd name="T88" fmla="*/ 41 w 119"/>
                <a:gd name="T89" fmla="*/ 3 h 164"/>
                <a:gd name="T90" fmla="*/ 58 w 119"/>
                <a:gd name="T9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9" h="164">
                  <a:moveTo>
                    <a:pt x="58" y="19"/>
                  </a:moveTo>
                  <a:lnTo>
                    <a:pt x="47" y="22"/>
                  </a:lnTo>
                  <a:lnTo>
                    <a:pt x="37" y="32"/>
                  </a:lnTo>
                  <a:lnTo>
                    <a:pt x="32" y="47"/>
                  </a:lnTo>
                  <a:lnTo>
                    <a:pt x="29" y="63"/>
                  </a:lnTo>
                  <a:lnTo>
                    <a:pt x="29" y="81"/>
                  </a:lnTo>
                  <a:lnTo>
                    <a:pt x="29" y="99"/>
                  </a:lnTo>
                  <a:lnTo>
                    <a:pt x="32" y="115"/>
                  </a:lnTo>
                  <a:lnTo>
                    <a:pt x="37" y="130"/>
                  </a:lnTo>
                  <a:lnTo>
                    <a:pt x="47" y="140"/>
                  </a:lnTo>
                  <a:lnTo>
                    <a:pt x="58" y="143"/>
                  </a:lnTo>
                  <a:lnTo>
                    <a:pt x="71" y="140"/>
                  </a:lnTo>
                  <a:lnTo>
                    <a:pt x="81" y="130"/>
                  </a:lnTo>
                  <a:lnTo>
                    <a:pt x="86" y="115"/>
                  </a:lnTo>
                  <a:lnTo>
                    <a:pt x="88" y="99"/>
                  </a:lnTo>
                  <a:lnTo>
                    <a:pt x="89" y="81"/>
                  </a:lnTo>
                  <a:lnTo>
                    <a:pt x="88" y="63"/>
                  </a:lnTo>
                  <a:lnTo>
                    <a:pt x="86" y="47"/>
                  </a:lnTo>
                  <a:lnTo>
                    <a:pt x="80" y="32"/>
                  </a:lnTo>
                  <a:lnTo>
                    <a:pt x="71" y="22"/>
                  </a:lnTo>
                  <a:lnTo>
                    <a:pt x="58" y="19"/>
                  </a:lnTo>
                  <a:close/>
                  <a:moveTo>
                    <a:pt x="58" y="0"/>
                  </a:moveTo>
                  <a:lnTo>
                    <a:pt x="78" y="3"/>
                  </a:lnTo>
                  <a:lnTo>
                    <a:pt x="94" y="11"/>
                  </a:lnTo>
                  <a:lnTo>
                    <a:pt x="106" y="24"/>
                  </a:lnTo>
                  <a:lnTo>
                    <a:pt x="114" y="40"/>
                  </a:lnTo>
                  <a:lnTo>
                    <a:pt x="117" y="60"/>
                  </a:lnTo>
                  <a:lnTo>
                    <a:pt x="119" y="83"/>
                  </a:lnTo>
                  <a:lnTo>
                    <a:pt x="117" y="104"/>
                  </a:lnTo>
                  <a:lnTo>
                    <a:pt x="114" y="123"/>
                  </a:lnTo>
                  <a:lnTo>
                    <a:pt x="106" y="140"/>
                  </a:lnTo>
                  <a:lnTo>
                    <a:pt x="94" y="153"/>
                  </a:lnTo>
                  <a:lnTo>
                    <a:pt x="78" y="161"/>
                  </a:lnTo>
                  <a:lnTo>
                    <a:pt x="58" y="164"/>
                  </a:lnTo>
                  <a:lnTo>
                    <a:pt x="41" y="161"/>
                  </a:lnTo>
                  <a:lnTo>
                    <a:pt x="24" y="153"/>
                  </a:lnTo>
                  <a:lnTo>
                    <a:pt x="13" y="140"/>
                  </a:lnTo>
                  <a:lnTo>
                    <a:pt x="5" y="123"/>
                  </a:lnTo>
                  <a:lnTo>
                    <a:pt x="0" y="104"/>
                  </a:lnTo>
                  <a:lnTo>
                    <a:pt x="0" y="83"/>
                  </a:lnTo>
                  <a:lnTo>
                    <a:pt x="0" y="60"/>
                  </a:lnTo>
                  <a:lnTo>
                    <a:pt x="5" y="40"/>
                  </a:lnTo>
                  <a:lnTo>
                    <a:pt x="13" y="24"/>
                  </a:lnTo>
                  <a:lnTo>
                    <a:pt x="24" y="11"/>
                  </a:lnTo>
                  <a:lnTo>
                    <a:pt x="41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75"/>
            <p:cNvSpPr/>
            <p:nvPr/>
          </p:nvSpPr>
          <p:spPr bwMode="auto">
            <a:xfrm>
              <a:off x="7166125" y="3256718"/>
              <a:ext cx="189176" cy="299522"/>
            </a:xfrm>
            <a:custGeom>
              <a:avLst/>
              <a:gdLst>
                <a:gd name="T0" fmla="*/ 0 w 106"/>
                <a:gd name="T1" fmla="*/ 0 h 163"/>
                <a:gd name="T2" fmla="*/ 29 w 106"/>
                <a:gd name="T3" fmla="*/ 0 h 163"/>
                <a:gd name="T4" fmla="*/ 29 w 106"/>
                <a:gd name="T5" fmla="*/ 114 h 163"/>
                <a:gd name="T6" fmla="*/ 32 w 106"/>
                <a:gd name="T7" fmla="*/ 129 h 163"/>
                <a:gd name="T8" fmla="*/ 42 w 106"/>
                <a:gd name="T9" fmla="*/ 137 h 163"/>
                <a:gd name="T10" fmla="*/ 54 w 106"/>
                <a:gd name="T11" fmla="*/ 140 h 163"/>
                <a:gd name="T12" fmla="*/ 67 w 106"/>
                <a:gd name="T13" fmla="*/ 137 h 163"/>
                <a:gd name="T14" fmla="*/ 75 w 106"/>
                <a:gd name="T15" fmla="*/ 129 h 163"/>
                <a:gd name="T16" fmla="*/ 78 w 106"/>
                <a:gd name="T17" fmla="*/ 114 h 163"/>
                <a:gd name="T18" fmla="*/ 78 w 106"/>
                <a:gd name="T19" fmla="*/ 0 h 163"/>
                <a:gd name="T20" fmla="*/ 106 w 106"/>
                <a:gd name="T21" fmla="*/ 0 h 163"/>
                <a:gd name="T22" fmla="*/ 106 w 106"/>
                <a:gd name="T23" fmla="*/ 114 h 163"/>
                <a:gd name="T24" fmla="*/ 102 w 106"/>
                <a:gd name="T25" fmla="*/ 134 h 163"/>
                <a:gd name="T26" fmla="*/ 91 w 106"/>
                <a:gd name="T27" fmla="*/ 150 h 163"/>
                <a:gd name="T28" fmla="*/ 75 w 106"/>
                <a:gd name="T29" fmla="*/ 160 h 163"/>
                <a:gd name="T30" fmla="*/ 54 w 106"/>
                <a:gd name="T31" fmla="*/ 163 h 163"/>
                <a:gd name="T32" fmla="*/ 32 w 106"/>
                <a:gd name="T33" fmla="*/ 160 h 163"/>
                <a:gd name="T34" fmla="*/ 14 w 106"/>
                <a:gd name="T35" fmla="*/ 150 h 163"/>
                <a:gd name="T36" fmla="*/ 5 w 106"/>
                <a:gd name="T37" fmla="*/ 134 h 163"/>
                <a:gd name="T38" fmla="*/ 0 w 106"/>
                <a:gd name="T39" fmla="*/ 114 h 163"/>
                <a:gd name="T40" fmla="*/ 0 w 106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2" y="129"/>
                  </a:lnTo>
                  <a:lnTo>
                    <a:pt x="42" y="137"/>
                  </a:lnTo>
                  <a:lnTo>
                    <a:pt x="54" y="140"/>
                  </a:lnTo>
                  <a:lnTo>
                    <a:pt x="67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6" y="0"/>
                  </a:lnTo>
                  <a:lnTo>
                    <a:pt x="106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4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7" name="Freeform 176"/>
            <p:cNvSpPr>
              <a:spLocks noEditPoints="1"/>
            </p:cNvSpPr>
            <p:nvPr/>
          </p:nvSpPr>
          <p:spPr bwMode="auto">
            <a:xfrm>
              <a:off x="7449889" y="3256718"/>
              <a:ext cx="189176" cy="299522"/>
            </a:xfrm>
            <a:custGeom>
              <a:avLst/>
              <a:gdLst>
                <a:gd name="T0" fmla="*/ 43 w 106"/>
                <a:gd name="T1" fmla="*/ 16 h 162"/>
                <a:gd name="T2" fmla="*/ 38 w 106"/>
                <a:gd name="T3" fmla="*/ 18 h 162"/>
                <a:gd name="T4" fmla="*/ 33 w 106"/>
                <a:gd name="T5" fmla="*/ 18 h 162"/>
                <a:gd name="T6" fmla="*/ 28 w 106"/>
                <a:gd name="T7" fmla="*/ 19 h 162"/>
                <a:gd name="T8" fmla="*/ 28 w 106"/>
                <a:gd name="T9" fmla="*/ 83 h 162"/>
                <a:gd name="T10" fmla="*/ 31 w 106"/>
                <a:gd name="T11" fmla="*/ 83 h 162"/>
                <a:gd name="T12" fmla="*/ 34 w 106"/>
                <a:gd name="T13" fmla="*/ 83 h 162"/>
                <a:gd name="T14" fmla="*/ 39 w 106"/>
                <a:gd name="T15" fmla="*/ 83 h 162"/>
                <a:gd name="T16" fmla="*/ 54 w 106"/>
                <a:gd name="T17" fmla="*/ 81 h 162"/>
                <a:gd name="T18" fmla="*/ 65 w 106"/>
                <a:gd name="T19" fmla="*/ 75 h 162"/>
                <a:gd name="T20" fmla="*/ 72 w 106"/>
                <a:gd name="T21" fmla="*/ 63 h 162"/>
                <a:gd name="T22" fmla="*/ 73 w 106"/>
                <a:gd name="T23" fmla="*/ 50 h 162"/>
                <a:gd name="T24" fmla="*/ 72 w 106"/>
                <a:gd name="T25" fmla="*/ 35 h 162"/>
                <a:gd name="T26" fmla="*/ 67 w 106"/>
                <a:gd name="T27" fmla="*/ 24 h 162"/>
                <a:gd name="T28" fmla="*/ 57 w 106"/>
                <a:gd name="T29" fmla="*/ 19 h 162"/>
                <a:gd name="T30" fmla="*/ 43 w 106"/>
                <a:gd name="T31" fmla="*/ 16 h 162"/>
                <a:gd name="T32" fmla="*/ 43 w 106"/>
                <a:gd name="T33" fmla="*/ 0 h 162"/>
                <a:gd name="T34" fmla="*/ 64 w 106"/>
                <a:gd name="T35" fmla="*/ 1 h 162"/>
                <a:gd name="T36" fmla="*/ 82 w 106"/>
                <a:gd name="T37" fmla="*/ 8 h 162"/>
                <a:gd name="T38" fmla="*/ 93 w 106"/>
                <a:gd name="T39" fmla="*/ 18 h 162"/>
                <a:gd name="T40" fmla="*/ 99 w 106"/>
                <a:gd name="T41" fmla="*/ 32 h 162"/>
                <a:gd name="T42" fmla="*/ 101 w 106"/>
                <a:gd name="T43" fmla="*/ 48 h 162"/>
                <a:gd name="T44" fmla="*/ 99 w 106"/>
                <a:gd name="T45" fmla="*/ 65 h 162"/>
                <a:gd name="T46" fmla="*/ 90 w 106"/>
                <a:gd name="T47" fmla="*/ 78 h 162"/>
                <a:gd name="T48" fmla="*/ 77 w 106"/>
                <a:gd name="T49" fmla="*/ 86 h 162"/>
                <a:gd name="T50" fmla="*/ 59 w 106"/>
                <a:gd name="T51" fmla="*/ 91 h 162"/>
                <a:gd name="T52" fmla="*/ 59 w 106"/>
                <a:gd name="T53" fmla="*/ 91 h 162"/>
                <a:gd name="T54" fmla="*/ 106 w 106"/>
                <a:gd name="T55" fmla="*/ 162 h 162"/>
                <a:gd name="T56" fmla="*/ 73 w 106"/>
                <a:gd name="T57" fmla="*/ 162 h 162"/>
                <a:gd name="T58" fmla="*/ 30 w 106"/>
                <a:gd name="T59" fmla="*/ 89 h 162"/>
                <a:gd name="T60" fmla="*/ 28 w 106"/>
                <a:gd name="T61" fmla="*/ 89 h 162"/>
                <a:gd name="T62" fmla="*/ 28 w 106"/>
                <a:gd name="T63" fmla="*/ 162 h 162"/>
                <a:gd name="T64" fmla="*/ 0 w 106"/>
                <a:gd name="T65" fmla="*/ 162 h 162"/>
                <a:gd name="T66" fmla="*/ 0 w 106"/>
                <a:gd name="T67" fmla="*/ 8 h 162"/>
                <a:gd name="T68" fmla="*/ 18 w 106"/>
                <a:gd name="T69" fmla="*/ 3 h 162"/>
                <a:gd name="T70" fmla="*/ 43 w 106"/>
                <a:gd name="T7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6" h="162">
                  <a:moveTo>
                    <a:pt x="43" y="16"/>
                  </a:moveTo>
                  <a:lnTo>
                    <a:pt x="38" y="18"/>
                  </a:lnTo>
                  <a:lnTo>
                    <a:pt x="33" y="18"/>
                  </a:lnTo>
                  <a:lnTo>
                    <a:pt x="28" y="19"/>
                  </a:lnTo>
                  <a:lnTo>
                    <a:pt x="28" y="83"/>
                  </a:lnTo>
                  <a:lnTo>
                    <a:pt x="31" y="83"/>
                  </a:lnTo>
                  <a:lnTo>
                    <a:pt x="34" y="83"/>
                  </a:lnTo>
                  <a:lnTo>
                    <a:pt x="39" y="83"/>
                  </a:lnTo>
                  <a:lnTo>
                    <a:pt x="54" y="81"/>
                  </a:lnTo>
                  <a:lnTo>
                    <a:pt x="65" y="75"/>
                  </a:lnTo>
                  <a:lnTo>
                    <a:pt x="72" y="63"/>
                  </a:lnTo>
                  <a:lnTo>
                    <a:pt x="73" y="50"/>
                  </a:lnTo>
                  <a:lnTo>
                    <a:pt x="72" y="35"/>
                  </a:lnTo>
                  <a:lnTo>
                    <a:pt x="67" y="24"/>
                  </a:lnTo>
                  <a:lnTo>
                    <a:pt x="57" y="19"/>
                  </a:lnTo>
                  <a:lnTo>
                    <a:pt x="43" y="16"/>
                  </a:lnTo>
                  <a:close/>
                  <a:moveTo>
                    <a:pt x="43" y="0"/>
                  </a:moveTo>
                  <a:lnTo>
                    <a:pt x="64" y="1"/>
                  </a:lnTo>
                  <a:lnTo>
                    <a:pt x="82" y="8"/>
                  </a:lnTo>
                  <a:lnTo>
                    <a:pt x="93" y="18"/>
                  </a:lnTo>
                  <a:lnTo>
                    <a:pt x="99" y="32"/>
                  </a:lnTo>
                  <a:lnTo>
                    <a:pt x="101" y="48"/>
                  </a:lnTo>
                  <a:lnTo>
                    <a:pt x="99" y="65"/>
                  </a:lnTo>
                  <a:lnTo>
                    <a:pt x="90" y="78"/>
                  </a:lnTo>
                  <a:lnTo>
                    <a:pt x="77" y="86"/>
                  </a:lnTo>
                  <a:lnTo>
                    <a:pt x="59" y="91"/>
                  </a:lnTo>
                  <a:lnTo>
                    <a:pt x="59" y="91"/>
                  </a:lnTo>
                  <a:lnTo>
                    <a:pt x="106" y="162"/>
                  </a:lnTo>
                  <a:lnTo>
                    <a:pt x="73" y="162"/>
                  </a:lnTo>
                  <a:lnTo>
                    <a:pt x="30" y="89"/>
                  </a:lnTo>
                  <a:lnTo>
                    <a:pt x="28" y="89"/>
                  </a:lnTo>
                  <a:lnTo>
                    <a:pt x="28" y="162"/>
                  </a:lnTo>
                  <a:lnTo>
                    <a:pt x="0" y="162"/>
                  </a:lnTo>
                  <a:lnTo>
                    <a:pt x="0" y="8"/>
                  </a:lnTo>
                  <a:lnTo>
                    <a:pt x="18" y="3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8" name="Freeform 177"/>
            <p:cNvSpPr>
              <a:spLocks noEditPoints="1"/>
            </p:cNvSpPr>
            <p:nvPr/>
          </p:nvSpPr>
          <p:spPr bwMode="auto">
            <a:xfrm>
              <a:off x="7859769" y="3256718"/>
              <a:ext cx="197060" cy="299522"/>
            </a:xfrm>
            <a:custGeom>
              <a:avLst/>
              <a:gdLst>
                <a:gd name="T0" fmla="*/ 36 w 107"/>
                <a:gd name="T1" fmla="*/ 86 h 164"/>
                <a:gd name="T2" fmla="*/ 28 w 107"/>
                <a:gd name="T3" fmla="*/ 86 h 164"/>
                <a:gd name="T4" fmla="*/ 28 w 107"/>
                <a:gd name="T5" fmla="*/ 143 h 164"/>
                <a:gd name="T6" fmla="*/ 32 w 107"/>
                <a:gd name="T7" fmla="*/ 144 h 164"/>
                <a:gd name="T8" fmla="*/ 39 w 107"/>
                <a:gd name="T9" fmla="*/ 146 h 164"/>
                <a:gd name="T10" fmla="*/ 45 w 107"/>
                <a:gd name="T11" fmla="*/ 146 h 164"/>
                <a:gd name="T12" fmla="*/ 58 w 107"/>
                <a:gd name="T13" fmla="*/ 144 h 164"/>
                <a:gd name="T14" fmla="*/ 68 w 107"/>
                <a:gd name="T15" fmla="*/ 140 h 164"/>
                <a:gd name="T16" fmla="*/ 76 w 107"/>
                <a:gd name="T17" fmla="*/ 131 h 164"/>
                <a:gd name="T18" fmla="*/ 78 w 107"/>
                <a:gd name="T19" fmla="*/ 118 h 164"/>
                <a:gd name="T20" fmla="*/ 76 w 107"/>
                <a:gd name="T21" fmla="*/ 104 h 164"/>
                <a:gd name="T22" fmla="*/ 68 w 107"/>
                <a:gd name="T23" fmla="*/ 92 h 164"/>
                <a:gd name="T24" fmla="*/ 55 w 107"/>
                <a:gd name="T25" fmla="*/ 88 h 164"/>
                <a:gd name="T26" fmla="*/ 36 w 107"/>
                <a:gd name="T27" fmla="*/ 86 h 164"/>
                <a:gd name="T28" fmla="*/ 44 w 107"/>
                <a:gd name="T29" fmla="*/ 16 h 164"/>
                <a:gd name="T30" fmla="*/ 39 w 107"/>
                <a:gd name="T31" fmla="*/ 16 h 164"/>
                <a:gd name="T32" fmla="*/ 32 w 107"/>
                <a:gd name="T33" fmla="*/ 18 h 164"/>
                <a:gd name="T34" fmla="*/ 28 w 107"/>
                <a:gd name="T35" fmla="*/ 19 h 164"/>
                <a:gd name="T36" fmla="*/ 28 w 107"/>
                <a:gd name="T37" fmla="*/ 71 h 164"/>
                <a:gd name="T38" fmla="*/ 36 w 107"/>
                <a:gd name="T39" fmla="*/ 71 h 164"/>
                <a:gd name="T40" fmla="*/ 54 w 107"/>
                <a:gd name="T41" fmla="*/ 70 h 164"/>
                <a:gd name="T42" fmla="*/ 65 w 107"/>
                <a:gd name="T43" fmla="*/ 65 h 164"/>
                <a:gd name="T44" fmla="*/ 71 w 107"/>
                <a:gd name="T45" fmla="*/ 55 h 164"/>
                <a:gd name="T46" fmla="*/ 73 w 107"/>
                <a:gd name="T47" fmla="*/ 42 h 164"/>
                <a:gd name="T48" fmla="*/ 70 w 107"/>
                <a:gd name="T49" fmla="*/ 27 h 164"/>
                <a:gd name="T50" fmla="*/ 60 w 107"/>
                <a:gd name="T51" fmla="*/ 19 h 164"/>
                <a:gd name="T52" fmla="*/ 44 w 107"/>
                <a:gd name="T53" fmla="*/ 16 h 164"/>
                <a:gd name="T54" fmla="*/ 44 w 107"/>
                <a:gd name="T55" fmla="*/ 0 h 164"/>
                <a:gd name="T56" fmla="*/ 65 w 107"/>
                <a:gd name="T57" fmla="*/ 1 h 164"/>
                <a:gd name="T58" fmla="*/ 81 w 107"/>
                <a:gd name="T59" fmla="*/ 8 h 164"/>
                <a:gd name="T60" fmla="*/ 93 w 107"/>
                <a:gd name="T61" fmla="*/ 16 h 164"/>
                <a:gd name="T62" fmla="*/ 99 w 107"/>
                <a:gd name="T63" fmla="*/ 27 h 164"/>
                <a:gd name="T64" fmla="*/ 102 w 107"/>
                <a:gd name="T65" fmla="*/ 40 h 164"/>
                <a:gd name="T66" fmla="*/ 99 w 107"/>
                <a:gd name="T67" fmla="*/ 55 h 164"/>
                <a:gd name="T68" fmla="*/ 93 w 107"/>
                <a:gd name="T69" fmla="*/ 66 h 164"/>
                <a:gd name="T70" fmla="*/ 83 w 107"/>
                <a:gd name="T71" fmla="*/ 73 h 164"/>
                <a:gd name="T72" fmla="*/ 73 w 107"/>
                <a:gd name="T73" fmla="*/ 78 h 164"/>
                <a:gd name="T74" fmla="*/ 73 w 107"/>
                <a:gd name="T75" fmla="*/ 78 h 164"/>
                <a:gd name="T76" fmla="*/ 84 w 107"/>
                <a:gd name="T77" fmla="*/ 83 h 164"/>
                <a:gd name="T78" fmla="*/ 96 w 107"/>
                <a:gd name="T79" fmla="*/ 91 h 164"/>
                <a:gd name="T80" fmla="*/ 104 w 107"/>
                <a:gd name="T81" fmla="*/ 102 h 164"/>
                <a:gd name="T82" fmla="*/ 107 w 107"/>
                <a:gd name="T83" fmla="*/ 118 h 164"/>
                <a:gd name="T84" fmla="*/ 104 w 107"/>
                <a:gd name="T85" fmla="*/ 135 h 164"/>
                <a:gd name="T86" fmla="*/ 96 w 107"/>
                <a:gd name="T87" fmla="*/ 148 h 164"/>
                <a:gd name="T88" fmla="*/ 83 w 107"/>
                <a:gd name="T89" fmla="*/ 157 h 164"/>
                <a:gd name="T90" fmla="*/ 67 w 107"/>
                <a:gd name="T91" fmla="*/ 162 h 164"/>
                <a:gd name="T92" fmla="*/ 47 w 107"/>
                <a:gd name="T93" fmla="*/ 164 h 164"/>
                <a:gd name="T94" fmla="*/ 19 w 107"/>
                <a:gd name="T95" fmla="*/ 162 h 164"/>
                <a:gd name="T96" fmla="*/ 0 w 107"/>
                <a:gd name="T97" fmla="*/ 156 h 164"/>
                <a:gd name="T98" fmla="*/ 0 w 107"/>
                <a:gd name="T99" fmla="*/ 8 h 164"/>
                <a:gd name="T100" fmla="*/ 18 w 107"/>
                <a:gd name="T101" fmla="*/ 1 h 164"/>
                <a:gd name="T102" fmla="*/ 44 w 107"/>
                <a:gd name="T103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7" h="164">
                  <a:moveTo>
                    <a:pt x="36" y="86"/>
                  </a:moveTo>
                  <a:lnTo>
                    <a:pt x="28" y="86"/>
                  </a:lnTo>
                  <a:lnTo>
                    <a:pt x="28" y="143"/>
                  </a:lnTo>
                  <a:lnTo>
                    <a:pt x="32" y="144"/>
                  </a:lnTo>
                  <a:lnTo>
                    <a:pt x="39" y="146"/>
                  </a:lnTo>
                  <a:lnTo>
                    <a:pt x="45" y="146"/>
                  </a:lnTo>
                  <a:lnTo>
                    <a:pt x="58" y="144"/>
                  </a:lnTo>
                  <a:lnTo>
                    <a:pt x="68" y="140"/>
                  </a:lnTo>
                  <a:lnTo>
                    <a:pt x="76" y="131"/>
                  </a:lnTo>
                  <a:lnTo>
                    <a:pt x="78" y="118"/>
                  </a:lnTo>
                  <a:lnTo>
                    <a:pt x="76" y="104"/>
                  </a:lnTo>
                  <a:lnTo>
                    <a:pt x="68" y="92"/>
                  </a:lnTo>
                  <a:lnTo>
                    <a:pt x="55" y="88"/>
                  </a:lnTo>
                  <a:lnTo>
                    <a:pt x="36" y="86"/>
                  </a:lnTo>
                  <a:close/>
                  <a:moveTo>
                    <a:pt x="44" y="16"/>
                  </a:moveTo>
                  <a:lnTo>
                    <a:pt x="39" y="16"/>
                  </a:lnTo>
                  <a:lnTo>
                    <a:pt x="32" y="18"/>
                  </a:lnTo>
                  <a:lnTo>
                    <a:pt x="28" y="19"/>
                  </a:lnTo>
                  <a:lnTo>
                    <a:pt x="28" y="71"/>
                  </a:lnTo>
                  <a:lnTo>
                    <a:pt x="36" y="71"/>
                  </a:lnTo>
                  <a:lnTo>
                    <a:pt x="54" y="70"/>
                  </a:lnTo>
                  <a:lnTo>
                    <a:pt x="65" y="65"/>
                  </a:lnTo>
                  <a:lnTo>
                    <a:pt x="71" y="55"/>
                  </a:lnTo>
                  <a:lnTo>
                    <a:pt x="73" y="42"/>
                  </a:lnTo>
                  <a:lnTo>
                    <a:pt x="70" y="27"/>
                  </a:lnTo>
                  <a:lnTo>
                    <a:pt x="60" y="19"/>
                  </a:lnTo>
                  <a:lnTo>
                    <a:pt x="44" y="16"/>
                  </a:lnTo>
                  <a:close/>
                  <a:moveTo>
                    <a:pt x="44" y="0"/>
                  </a:moveTo>
                  <a:lnTo>
                    <a:pt x="65" y="1"/>
                  </a:lnTo>
                  <a:lnTo>
                    <a:pt x="81" y="8"/>
                  </a:lnTo>
                  <a:lnTo>
                    <a:pt x="93" y="16"/>
                  </a:lnTo>
                  <a:lnTo>
                    <a:pt x="99" y="27"/>
                  </a:lnTo>
                  <a:lnTo>
                    <a:pt x="102" y="40"/>
                  </a:lnTo>
                  <a:lnTo>
                    <a:pt x="99" y="55"/>
                  </a:lnTo>
                  <a:lnTo>
                    <a:pt x="93" y="66"/>
                  </a:lnTo>
                  <a:lnTo>
                    <a:pt x="83" y="73"/>
                  </a:lnTo>
                  <a:lnTo>
                    <a:pt x="73" y="78"/>
                  </a:lnTo>
                  <a:lnTo>
                    <a:pt x="73" y="78"/>
                  </a:lnTo>
                  <a:lnTo>
                    <a:pt x="84" y="83"/>
                  </a:lnTo>
                  <a:lnTo>
                    <a:pt x="96" y="91"/>
                  </a:lnTo>
                  <a:lnTo>
                    <a:pt x="104" y="102"/>
                  </a:lnTo>
                  <a:lnTo>
                    <a:pt x="107" y="118"/>
                  </a:lnTo>
                  <a:lnTo>
                    <a:pt x="104" y="135"/>
                  </a:lnTo>
                  <a:lnTo>
                    <a:pt x="96" y="148"/>
                  </a:lnTo>
                  <a:lnTo>
                    <a:pt x="83" y="157"/>
                  </a:lnTo>
                  <a:lnTo>
                    <a:pt x="67" y="162"/>
                  </a:lnTo>
                  <a:lnTo>
                    <a:pt x="47" y="164"/>
                  </a:lnTo>
                  <a:lnTo>
                    <a:pt x="19" y="162"/>
                  </a:lnTo>
                  <a:lnTo>
                    <a:pt x="0" y="156"/>
                  </a:lnTo>
                  <a:lnTo>
                    <a:pt x="0" y="8"/>
                  </a:lnTo>
                  <a:lnTo>
                    <a:pt x="18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78"/>
            <p:cNvSpPr/>
            <p:nvPr/>
          </p:nvSpPr>
          <p:spPr bwMode="auto">
            <a:xfrm>
              <a:off x="8135653" y="3256718"/>
              <a:ext cx="189176" cy="299522"/>
            </a:xfrm>
            <a:custGeom>
              <a:avLst/>
              <a:gdLst>
                <a:gd name="T0" fmla="*/ 0 w 105"/>
                <a:gd name="T1" fmla="*/ 0 h 163"/>
                <a:gd name="T2" fmla="*/ 29 w 105"/>
                <a:gd name="T3" fmla="*/ 0 h 163"/>
                <a:gd name="T4" fmla="*/ 29 w 105"/>
                <a:gd name="T5" fmla="*/ 114 h 163"/>
                <a:gd name="T6" fmla="*/ 34 w 105"/>
                <a:gd name="T7" fmla="*/ 129 h 163"/>
                <a:gd name="T8" fmla="*/ 42 w 105"/>
                <a:gd name="T9" fmla="*/ 137 h 163"/>
                <a:gd name="T10" fmla="*/ 53 w 105"/>
                <a:gd name="T11" fmla="*/ 140 h 163"/>
                <a:gd name="T12" fmla="*/ 66 w 105"/>
                <a:gd name="T13" fmla="*/ 137 h 163"/>
                <a:gd name="T14" fmla="*/ 75 w 105"/>
                <a:gd name="T15" fmla="*/ 129 h 163"/>
                <a:gd name="T16" fmla="*/ 78 w 105"/>
                <a:gd name="T17" fmla="*/ 114 h 163"/>
                <a:gd name="T18" fmla="*/ 78 w 105"/>
                <a:gd name="T19" fmla="*/ 0 h 163"/>
                <a:gd name="T20" fmla="*/ 105 w 105"/>
                <a:gd name="T21" fmla="*/ 0 h 163"/>
                <a:gd name="T22" fmla="*/ 105 w 105"/>
                <a:gd name="T23" fmla="*/ 114 h 163"/>
                <a:gd name="T24" fmla="*/ 102 w 105"/>
                <a:gd name="T25" fmla="*/ 134 h 163"/>
                <a:gd name="T26" fmla="*/ 91 w 105"/>
                <a:gd name="T27" fmla="*/ 150 h 163"/>
                <a:gd name="T28" fmla="*/ 75 w 105"/>
                <a:gd name="T29" fmla="*/ 160 h 163"/>
                <a:gd name="T30" fmla="*/ 53 w 105"/>
                <a:gd name="T31" fmla="*/ 163 h 163"/>
                <a:gd name="T32" fmla="*/ 32 w 105"/>
                <a:gd name="T33" fmla="*/ 160 h 163"/>
                <a:gd name="T34" fmla="*/ 14 w 105"/>
                <a:gd name="T35" fmla="*/ 150 h 163"/>
                <a:gd name="T36" fmla="*/ 5 w 105"/>
                <a:gd name="T37" fmla="*/ 134 h 163"/>
                <a:gd name="T38" fmla="*/ 0 w 105"/>
                <a:gd name="T39" fmla="*/ 114 h 163"/>
                <a:gd name="T40" fmla="*/ 0 w 105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163">
                  <a:moveTo>
                    <a:pt x="0" y="0"/>
                  </a:moveTo>
                  <a:lnTo>
                    <a:pt x="29" y="0"/>
                  </a:lnTo>
                  <a:lnTo>
                    <a:pt x="29" y="114"/>
                  </a:lnTo>
                  <a:lnTo>
                    <a:pt x="34" y="129"/>
                  </a:lnTo>
                  <a:lnTo>
                    <a:pt x="42" y="137"/>
                  </a:lnTo>
                  <a:lnTo>
                    <a:pt x="53" y="140"/>
                  </a:lnTo>
                  <a:lnTo>
                    <a:pt x="66" y="137"/>
                  </a:lnTo>
                  <a:lnTo>
                    <a:pt x="75" y="129"/>
                  </a:lnTo>
                  <a:lnTo>
                    <a:pt x="78" y="114"/>
                  </a:lnTo>
                  <a:lnTo>
                    <a:pt x="78" y="0"/>
                  </a:lnTo>
                  <a:lnTo>
                    <a:pt x="105" y="0"/>
                  </a:lnTo>
                  <a:lnTo>
                    <a:pt x="105" y="114"/>
                  </a:lnTo>
                  <a:lnTo>
                    <a:pt x="102" y="134"/>
                  </a:lnTo>
                  <a:lnTo>
                    <a:pt x="91" y="150"/>
                  </a:lnTo>
                  <a:lnTo>
                    <a:pt x="75" y="160"/>
                  </a:lnTo>
                  <a:lnTo>
                    <a:pt x="53" y="163"/>
                  </a:lnTo>
                  <a:lnTo>
                    <a:pt x="32" y="160"/>
                  </a:lnTo>
                  <a:lnTo>
                    <a:pt x="14" y="150"/>
                  </a:lnTo>
                  <a:lnTo>
                    <a:pt x="5" y="134"/>
                  </a:lnTo>
                  <a:lnTo>
                    <a:pt x="0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0" name="Freeform 179"/>
            <p:cNvSpPr/>
            <p:nvPr/>
          </p:nvSpPr>
          <p:spPr bwMode="auto">
            <a:xfrm>
              <a:off x="8395766" y="3256718"/>
              <a:ext cx="173411" cy="299522"/>
            </a:xfrm>
            <a:custGeom>
              <a:avLst/>
              <a:gdLst>
                <a:gd name="T0" fmla="*/ 51 w 91"/>
                <a:gd name="T1" fmla="*/ 0 h 164"/>
                <a:gd name="T2" fmla="*/ 72 w 91"/>
                <a:gd name="T3" fmla="*/ 3 h 164"/>
                <a:gd name="T4" fmla="*/ 85 w 91"/>
                <a:gd name="T5" fmla="*/ 8 h 164"/>
                <a:gd name="T6" fmla="*/ 78 w 91"/>
                <a:gd name="T7" fmla="*/ 27 h 164"/>
                <a:gd name="T8" fmla="*/ 74 w 91"/>
                <a:gd name="T9" fmla="*/ 24 h 164"/>
                <a:gd name="T10" fmla="*/ 69 w 91"/>
                <a:gd name="T11" fmla="*/ 22 h 164"/>
                <a:gd name="T12" fmla="*/ 62 w 91"/>
                <a:gd name="T13" fmla="*/ 21 h 164"/>
                <a:gd name="T14" fmla="*/ 54 w 91"/>
                <a:gd name="T15" fmla="*/ 19 h 164"/>
                <a:gd name="T16" fmla="*/ 48 w 91"/>
                <a:gd name="T17" fmla="*/ 21 h 164"/>
                <a:gd name="T18" fmla="*/ 43 w 91"/>
                <a:gd name="T19" fmla="*/ 22 h 164"/>
                <a:gd name="T20" fmla="*/ 38 w 91"/>
                <a:gd name="T21" fmla="*/ 26 h 164"/>
                <a:gd name="T22" fmla="*/ 35 w 91"/>
                <a:gd name="T23" fmla="*/ 31 h 164"/>
                <a:gd name="T24" fmla="*/ 31 w 91"/>
                <a:gd name="T25" fmla="*/ 35 h 164"/>
                <a:gd name="T26" fmla="*/ 31 w 91"/>
                <a:gd name="T27" fmla="*/ 42 h 164"/>
                <a:gd name="T28" fmla="*/ 35 w 91"/>
                <a:gd name="T29" fmla="*/ 55 h 164"/>
                <a:gd name="T30" fmla="*/ 43 w 91"/>
                <a:gd name="T31" fmla="*/ 63 h 164"/>
                <a:gd name="T32" fmla="*/ 56 w 91"/>
                <a:gd name="T33" fmla="*/ 70 h 164"/>
                <a:gd name="T34" fmla="*/ 74 w 91"/>
                <a:gd name="T35" fmla="*/ 79 h 164"/>
                <a:gd name="T36" fmla="*/ 85 w 91"/>
                <a:gd name="T37" fmla="*/ 91 h 164"/>
                <a:gd name="T38" fmla="*/ 90 w 91"/>
                <a:gd name="T39" fmla="*/ 104 h 164"/>
                <a:gd name="T40" fmla="*/ 91 w 91"/>
                <a:gd name="T41" fmla="*/ 115 h 164"/>
                <a:gd name="T42" fmla="*/ 88 w 91"/>
                <a:gd name="T43" fmla="*/ 135 h 164"/>
                <a:gd name="T44" fmla="*/ 77 w 91"/>
                <a:gd name="T45" fmla="*/ 151 h 164"/>
                <a:gd name="T46" fmla="*/ 61 w 91"/>
                <a:gd name="T47" fmla="*/ 161 h 164"/>
                <a:gd name="T48" fmla="*/ 41 w 91"/>
                <a:gd name="T49" fmla="*/ 164 h 164"/>
                <a:gd name="T50" fmla="*/ 23 w 91"/>
                <a:gd name="T51" fmla="*/ 162 h 164"/>
                <a:gd name="T52" fmla="*/ 10 w 91"/>
                <a:gd name="T53" fmla="*/ 161 h 164"/>
                <a:gd name="T54" fmla="*/ 0 w 91"/>
                <a:gd name="T55" fmla="*/ 156 h 164"/>
                <a:gd name="T56" fmla="*/ 9 w 91"/>
                <a:gd name="T57" fmla="*/ 135 h 164"/>
                <a:gd name="T58" fmla="*/ 20 w 91"/>
                <a:gd name="T59" fmla="*/ 140 h 164"/>
                <a:gd name="T60" fmla="*/ 35 w 91"/>
                <a:gd name="T61" fmla="*/ 141 h 164"/>
                <a:gd name="T62" fmla="*/ 43 w 91"/>
                <a:gd name="T63" fmla="*/ 141 h 164"/>
                <a:gd name="T64" fmla="*/ 49 w 91"/>
                <a:gd name="T65" fmla="*/ 140 h 164"/>
                <a:gd name="T66" fmla="*/ 54 w 91"/>
                <a:gd name="T67" fmla="*/ 135 h 164"/>
                <a:gd name="T68" fmla="*/ 57 w 91"/>
                <a:gd name="T69" fmla="*/ 130 h 164"/>
                <a:gd name="T70" fmla="*/ 59 w 91"/>
                <a:gd name="T71" fmla="*/ 125 h 164"/>
                <a:gd name="T72" fmla="*/ 61 w 91"/>
                <a:gd name="T73" fmla="*/ 117 h 164"/>
                <a:gd name="T74" fmla="*/ 57 w 91"/>
                <a:gd name="T75" fmla="*/ 107 h 164"/>
                <a:gd name="T76" fmla="*/ 49 w 91"/>
                <a:gd name="T77" fmla="*/ 97 h 164"/>
                <a:gd name="T78" fmla="*/ 36 w 91"/>
                <a:gd name="T79" fmla="*/ 91 h 164"/>
                <a:gd name="T80" fmla="*/ 20 w 91"/>
                <a:gd name="T81" fmla="*/ 81 h 164"/>
                <a:gd name="T82" fmla="*/ 10 w 91"/>
                <a:gd name="T83" fmla="*/ 70 h 164"/>
                <a:gd name="T84" fmla="*/ 4 w 91"/>
                <a:gd name="T85" fmla="*/ 58 h 164"/>
                <a:gd name="T86" fmla="*/ 2 w 91"/>
                <a:gd name="T87" fmla="*/ 47 h 164"/>
                <a:gd name="T88" fmla="*/ 5 w 91"/>
                <a:gd name="T89" fmla="*/ 29 h 164"/>
                <a:gd name="T90" fmla="*/ 15 w 91"/>
                <a:gd name="T91" fmla="*/ 14 h 164"/>
                <a:gd name="T92" fmla="*/ 31 w 91"/>
                <a:gd name="T93" fmla="*/ 3 h 164"/>
                <a:gd name="T94" fmla="*/ 51 w 91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1" h="164">
                  <a:moveTo>
                    <a:pt x="51" y="0"/>
                  </a:moveTo>
                  <a:lnTo>
                    <a:pt x="72" y="3"/>
                  </a:lnTo>
                  <a:lnTo>
                    <a:pt x="85" y="8"/>
                  </a:lnTo>
                  <a:lnTo>
                    <a:pt x="78" y="27"/>
                  </a:lnTo>
                  <a:lnTo>
                    <a:pt x="74" y="24"/>
                  </a:lnTo>
                  <a:lnTo>
                    <a:pt x="69" y="22"/>
                  </a:lnTo>
                  <a:lnTo>
                    <a:pt x="62" y="21"/>
                  </a:lnTo>
                  <a:lnTo>
                    <a:pt x="54" y="19"/>
                  </a:lnTo>
                  <a:lnTo>
                    <a:pt x="48" y="21"/>
                  </a:lnTo>
                  <a:lnTo>
                    <a:pt x="43" y="22"/>
                  </a:lnTo>
                  <a:lnTo>
                    <a:pt x="38" y="26"/>
                  </a:lnTo>
                  <a:lnTo>
                    <a:pt x="35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5" y="55"/>
                  </a:lnTo>
                  <a:lnTo>
                    <a:pt x="43" y="63"/>
                  </a:lnTo>
                  <a:lnTo>
                    <a:pt x="56" y="70"/>
                  </a:lnTo>
                  <a:lnTo>
                    <a:pt x="74" y="79"/>
                  </a:lnTo>
                  <a:lnTo>
                    <a:pt x="85" y="91"/>
                  </a:lnTo>
                  <a:lnTo>
                    <a:pt x="90" y="104"/>
                  </a:lnTo>
                  <a:lnTo>
                    <a:pt x="91" y="115"/>
                  </a:lnTo>
                  <a:lnTo>
                    <a:pt x="88" y="135"/>
                  </a:lnTo>
                  <a:lnTo>
                    <a:pt x="77" y="151"/>
                  </a:lnTo>
                  <a:lnTo>
                    <a:pt x="61" y="161"/>
                  </a:lnTo>
                  <a:lnTo>
                    <a:pt x="41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9" y="135"/>
                  </a:lnTo>
                  <a:lnTo>
                    <a:pt x="20" y="140"/>
                  </a:lnTo>
                  <a:lnTo>
                    <a:pt x="35" y="141"/>
                  </a:lnTo>
                  <a:lnTo>
                    <a:pt x="43" y="141"/>
                  </a:lnTo>
                  <a:lnTo>
                    <a:pt x="49" y="140"/>
                  </a:lnTo>
                  <a:lnTo>
                    <a:pt x="54" y="135"/>
                  </a:lnTo>
                  <a:lnTo>
                    <a:pt x="57" y="130"/>
                  </a:lnTo>
                  <a:lnTo>
                    <a:pt x="59" y="125"/>
                  </a:lnTo>
                  <a:lnTo>
                    <a:pt x="61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6" y="91"/>
                  </a:lnTo>
                  <a:lnTo>
                    <a:pt x="20" y="81"/>
                  </a:lnTo>
                  <a:lnTo>
                    <a:pt x="10" y="70"/>
                  </a:lnTo>
                  <a:lnTo>
                    <a:pt x="4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31" y="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1" name="Rectangle 180"/>
            <p:cNvSpPr>
              <a:spLocks noChangeArrowheads="1"/>
            </p:cNvSpPr>
            <p:nvPr/>
          </p:nvSpPr>
          <p:spPr bwMode="auto">
            <a:xfrm>
              <a:off x="8648001" y="3256718"/>
              <a:ext cx="47294" cy="299522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 val="solid"/>
              <a:miter lim="800000"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81"/>
            <p:cNvSpPr/>
            <p:nvPr/>
          </p:nvSpPr>
          <p:spPr bwMode="auto">
            <a:xfrm>
              <a:off x="8789882" y="3256718"/>
              <a:ext cx="212825" cy="299522"/>
            </a:xfrm>
            <a:custGeom>
              <a:avLst/>
              <a:gdLst>
                <a:gd name="T0" fmla="*/ 0 w 117"/>
                <a:gd name="T1" fmla="*/ 0 h 161"/>
                <a:gd name="T2" fmla="*/ 27 w 117"/>
                <a:gd name="T3" fmla="*/ 0 h 161"/>
                <a:gd name="T4" fmla="*/ 84 w 117"/>
                <a:gd name="T5" fmla="*/ 98 h 161"/>
                <a:gd name="T6" fmla="*/ 87 w 117"/>
                <a:gd name="T7" fmla="*/ 103 h 161"/>
                <a:gd name="T8" fmla="*/ 89 w 117"/>
                <a:gd name="T9" fmla="*/ 108 h 161"/>
                <a:gd name="T10" fmla="*/ 91 w 117"/>
                <a:gd name="T11" fmla="*/ 111 h 161"/>
                <a:gd name="T12" fmla="*/ 92 w 117"/>
                <a:gd name="T13" fmla="*/ 114 h 161"/>
                <a:gd name="T14" fmla="*/ 92 w 117"/>
                <a:gd name="T15" fmla="*/ 114 h 161"/>
                <a:gd name="T16" fmla="*/ 92 w 117"/>
                <a:gd name="T17" fmla="*/ 114 h 161"/>
                <a:gd name="T18" fmla="*/ 92 w 117"/>
                <a:gd name="T19" fmla="*/ 113 h 161"/>
                <a:gd name="T20" fmla="*/ 92 w 117"/>
                <a:gd name="T21" fmla="*/ 109 h 161"/>
                <a:gd name="T22" fmla="*/ 92 w 117"/>
                <a:gd name="T23" fmla="*/ 104 h 161"/>
                <a:gd name="T24" fmla="*/ 92 w 117"/>
                <a:gd name="T25" fmla="*/ 98 h 161"/>
                <a:gd name="T26" fmla="*/ 92 w 117"/>
                <a:gd name="T27" fmla="*/ 0 h 161"/>
                <a:gd name="T28" fmla="*/ 117 w 117"/>
                <a:gd name="T29" fmla="*/ 0 h 161"/>
                <a:gd name="T30" fmla="*/ 117 w 117"/>
                <a:gd name="T31" fmla="*/ 161 h 161"/>
                <a:gd name="T32" fmla="*/ 94 w 117"/>
                <a:gd name="T33" fmla="*/ 161 h 161"/>
                <a:gd name="T34" fmla="*/ 32 w 117"/>
                <a:gd name="T35" fmla="*/ 57 h 161"/>
                <a:gd name="T36" fmla="*/ 31 w 117"/>
                <a:gd name="T37" fmla="*/ 52 h 161"/>
                <a:gd name="T38" fmla="*/ 27 w 117"/>
                <a:gd name="T39" fmla="*/ 47 h 161"/>
                <a:gd name="T40" fmla="*/ 26 w 117"/>
                <a:gd name="T41" fmla="*/ 43 h 161"/>
                <a:gd name="T42" fmla="*/ 24 w 117"/>
                <a:gd name="T43" fmla="*/ 41 h 161"/>
                <a:gd name="T44" fmla="*/ 24 w 117"/>
                <a:gd name="T45" fmla="*/ 39 h 161"/>
                <a:gd name="T46" fmla="*/ 22 w 117"/>
                <a:gd name="T47" fmla="*/ 39 h 161"/>
                <a:gd name="T48" fmla="*/ 24 w 117"/>
                <a:gd name="T49" fmla="*/ 41 h 161"/>
                <a:gd name="T50" fmla="*/ 24 w 117"/>
                <a:gd name="T51" fmla="*/ 44 h 161"/>
                <a:gd name="T52" fmla="*/ 24 w 117"/>
                <a:gd name="T53" fmla="*/ 47 h 161"/>
                <a:gd name="T54" fmla="*/ 24 w 117"/>
                <a:gd name="T55" fmla="*/ 52 h 161"/>
                <a:gd name="T56" fmla="*/ 24 w 117"/>
                <a:gd name="T57" fmla="*/ 59 h 161"/>
                <a:gd name="T58" fmla="*/ 24 w 117"/>
                <a:gd name="T59" fmla="*/ 161 h 161"/>
                <a:gd name="T60" fmla="*/ 0 w 117"/>
                <a:gd name="T61" fmla="*/ 161 h 161"/>
                <a:gd name="T62" fmla="*/ 0 w 117"/>
                <a:gd name="T6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161">
                  <a:moveTo>
                    <a:pt x="0" y="0"/>
                  </a:moveTo>
                  <a:lnTo>
                    <a:pt x="27" y="0"/>
                  </a:lnTo>
                  <a:lnTo>
                    <a:pt x="84" y="98"/>
                  </a:lnTo>
                  <a:lnTo>
                    <a:pt x="87" y="103"/>
                  </a:lnTo>
                  <a:lnTo>
                    <a:pt x="89" y="108"/>
                  </a:lnTo>
                  <a:lnTo>
                    <a:pt x="91" y="111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4"/>
                  </a:lnTo>
                  <a:lnTo>
                    <a:pt x="92" y="113"/>
                  </a:lnTo>
                  <a:lnTo>
                    <a:pt x="92" y="109"/>
                  </a:lnTo>
                  <a:lnTo>
                    <a:pt x="92" y="104"/>
                  </a:lnTo>
                  <a:lnTo>
                    <a:pt x="92" y="98"/>
                  </a:lnTo>
                  <a:lnTo>
                    <a:pt x="92" y="0"/>
                  </a:lnTo>
                  <a:lnTo>
                    <a:pt x="117" y="0"/>
                  </a:lnTo>
                  <a:lnTo>
                    <a:pt x="117" y="161"/>
                  </a:lnTo>
                  <a:lnTo>
                    <a:pt x="94" y="161"/>
                  </a:lnTo>
                  <a:lnTo>
                    <a:pt x="32" y="57"/>
                  </a:lnTo>
                  <a:lnTo>
                    <a:pt x="31" y="52"/>
                  </a:lnTo>
                  <a:lnTo>
                    <a:pt x="27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39"/>
                  </a:lnTo>
                  <a:lnTo>
                    <a:pt x="22" y="39"/>
                  </a:lnTo>
                  <a:lnTo>
                    <a:pt x="24" y="41"/>
                  </a:lnTo>
                  <a:lnTo>
                    <a:pt x="24" y="44"/>
                  </a:lnTo>
                  <a:lnTo>
                    <a:pt x="24" y="47"/>
                  </a:lnTo>
                  <a:lnTo>
                    <a:pt x="24" y="52"/>
                  </a:lnTo>
                  <a:lnTo>
                    <a:pt x="24" y="59"/>
                  </a:lnTo>
                  <a:lnTo>
                    <a:pt x="24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3" name="Freeform 182"/>
            <p:cNvSpPr/>
            <p:nvPr/>
          </p:nvSpPr>
          <p:spPr bwMode="auto">
            <a:xfrm>
              <a:off x="9089410" y="3256718"/>
              <a:ext cx="149766" cy="299522"/>
            </a:xfrm>
            <a:custGeom>
              <a:avLst/>
              <a:gdLst>
                <a:gd name="T0" fmla="*/ 0 w 78"/>
                <a:gd name="T1" fmla="*/ 0 h 161"/>
                <a:gd name="T2" fmla="*/ 78 w 78"/>
                <a:gd name="T3" fmla="*/ 0 h 161"/>
                <a:gd name="T4" fmla="*/ 78 w 78"/>
                <a:gd name="T5" fmla="*/ 20 h 161"/>
                <a:gd name="T6" fmla="*/ 29 w 78"/>
                <a:gd name="T7" fmla="*/ 20 h 161"/>
                <a:gd name="T8" fmla="*/ 29 w 78"/>
                <a:gd name="T9" fmla="*/ 69 h 161"/>
                <a:gd name="T10" fmla="*/ 73 w 78"/>
                <a:gd name="T11" fmla="*/ 69 h 161"/>
                <a:gd name="T12" fmla="*/ 73 w 78"/>
                <a:gd name="T13" fmla="*/ 88 h 161"/>
                <a:gd name="T14" fmla="*/ 29 w 78"/>
                <a:gd name="T15" fmla="*/ 88 h 161"/>
                <a:gd name="T16" fmla="*/ 29 w 78"/>
                <a:gd name="T17" fmla="*/ 142 h 161"/>
                <a:gd name="T18" fmla="*/ 78 w 78"/>
                <a:gd name="T19" fmla="*/ 142 h 161"/>
                <a:gd name="T20" fmla="*/ 78 w 78"/>
                <a:gd name="T21" fmla="*/ 161 h 161"/>
                <a:gd name="T22" fmla="*/ 0 w 78"/>
                <a:gd name="T23" fmla="*/ 161 h 161"/>
                <a:gd name="T24" fmla="*/ 0 w 78"/>
                <a:gd name="T2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61">
                  <a:moveTo>
                    <a:pt x="0" y="0"/>
                  </a:moveTo>
                  <a:lnTo>
                    <a:pt x="78" y="0"/>
                  </a:lnTo>
                  <a:lnTo>
                    <a:pt x="78" y="20"/>
                  </a:lnTo>
                  <a:lnTo>
                    <a:pt x="29" y="20"/>
                  </a:lnTo>
                  <a:lnTo>
                    <a:pt x="29" y="69"/>
                  </a:lnTo>
                  <a:lnTo>
                    <a:pt x="73" y="69"/>
                  </a:lnTo>
                  <a:lnTo>
                    <a:pt x="73" y="88"/>
                  </a:lnTo>
                  <a:lnTo>
                    <a:pt x="29" y="88"/>
                  </a:lnTo>
                  <a:lnTo>
                    <a:pt x="29" y="142"/>
                  </a:lnTo>
                  <a:lnTo>
                    <a:pt x="78" y="142"/>
                  </a:lnTo>
                  <a:lnTo>
                    <a:pt x="78" y="161"/>
                  </a:lnTo>
                  <a:lnTo>
                    <a:pt x="0" y="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4" name="Freeform 183"/>
            <p:cNvSpPr/>
            <p:nvPr/>
          </p:nvSpPr>
          <p:spPr bwMode="auto">
            <a:xfrm>
              <a:off x="9302235" y="3256718"/>
              <a:ext cx="15764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7 w 89"/>
                <a:gd name="T11" fmla="*/ 22 h 164"/>
                <a:gd name="T12" fmla="*/ 60 w 89"/>
                <a:gd name="T13" fmla="*/ 21 h 164"/>
                <a:gd name="T14" fmla="*/ 54 w 89"/>
                <a:gd name="T15" fmla="*/ 19 h 164"/>
                <a:gd name="T16" fmla="*/ 45 w 89"/>
                <a:gd name="T17" fmla="*/ 21 h 164"/>
                <a:gd name="T18" fmla="*/ 41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29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4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1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2 w 89"/>
                <a:gd name="T87" fmla="*/ 47 h 164"/>
                <a:gd name="T88" fmla="*/ 5 w 89"/>
                <a:gd name="T89" fmla="*/ 29 h 164"/>
                <a:gd name="T90" fmla="*/ 15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7" y="22"/>
                  </a:lnTo>
                  <a:lnTo>
                    <a:pt x="60" y="21"/>
                  </a:lnTo>
                  <a:lnTo>
                    <a:pt x="54" y="19"/>
                  </a:lnTo>
                  <a:lnTo>
                    <a:pt x="45" y="21"/>
                  </a:lnTo>
                  <a:lnTo>
                    <a:pt x="41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29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4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2" y="47"/>
                  </a:lnTo>
                  <a:lnTo>
                    <a:pt x="5" y="29"/>
                  </a:lnTo>
                  <a:lnTo>
                    <a:pt x="15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84"/>
            <p:cNvSpPr/>
            <p:nvPr/>
          </p:nvSpPr>
          <p:spPr bwMode="auto">
            <a:xfrm>
              <a:off x="9522940" y="3256718"/>
              <a:ext cx="165526" cy="299522"/>
            </a:xfrm>
            <a:custGeom>
              <a:avLst/>
              <a:gdLst>
                <a:gd name="T0" fmla="*/ 49 w 89"/>
                <a:gd name="T1" fmla="*/ 0 h 164"/>
                <a:gd name="T2" fmla="*/ 70 w 89"/>
                <a:gd name="T3" fmla="*/ 3 h 164"/>
                <a:gd name="T4" fmla="*/ 84 w 89"/>
                <a:gd name="T5" fmla="*/ 8 h 164"/>
                <a:gd name="T6" fmla="*/ 78 w 89"/>
                <a:gd name="T7" fmla="*/ 27 h 164"/>
                <a:gd name="T8" fmla="*/ 73 w 89"/>
                <a:gd name="T9" fmla="*/ 24 h 164"/>
                <a:gd name="T10" fmla="*/ 66 w 89"/>
                <a:gd name="T11" fmla="*/ 22 h 164"/>
                <a:gd name="T12" fmla="*/ 60 w 89"/>
                <a:gd name="T13" fmla="*/ 21 h 164"/>
                <a:gd name="T14" fmla="*/ 53 w 89"/>
                <a:gd name="T15" fmla="*/ 19 h 164"/>
                <a:gd name="T16" fmla="*/ 45 w 89"/>
                <a:gd name="T17" fmla="*/ 21 h 164"/>
                <a:gd name="T18" fmla="*/ 40 w 89"/>
                <a:gd name="T19" fmla="*/ 22 h 164"/>
                <a:gd name="T20" fmla="*/ 36 w 89"/>
                <a:gd name="T21" fmla="*/ 26 h 164"/>
                <a:gd name="T22" fmla="*/ 32 w 89"/>
                <a:gd name="T23" fmla="*/ 31 h 164"/>
                <a:gd name="T24" fmla="*/ 31 w 89"/>
                <a:gd name="T25" fmla="*/ 35 h 164"/>
                <a:gd name="T26" fmla="*/ 31 w 89"/>
                <a:gd name="T27" fmla="*/ 42 h 164"/>
                <a:gd name="T28" fmla="*/ 32 w 89"/>
                <a:gd name="T29" fmla="*/ 55 h 164"/>
                <a:gd name="T30" fmla="*/ 42 w 89"/>
                <a:gd name="T31" fmla="*/ 63 h 164"/>
                <a:gd name="T32" fmla="*/ 53 w 89"/>
                <a:gd name="T33" fmla="*/ 70 h 164"/>
                <a:gd name="T34" fmla="*/ 73 w 89"/>
                <a:gd name="T35" fmla="*/ 79 h 164"/>
                <a:gd name="T36" fmla="*/ 84 w 89"/>
                <a:gd name="T37" fmla="*/ 91 h 164"/>
                <a:gd name="T38" fmla="*/ 89 w 89"/>
                <a:gd name="T39" fmla="*/ 104 h 164"/>
                <a:gd name="T40" fmla="*/ 89 w 89"/>
                <a:gd name="T41" fmla="*/ 115 h 164"/>
                <a:gd name="T42" fmla="*/ 86 w 89"/>
                <a:gd name="T43" fmla="*/ 135 h 164"/>
                <a:gd name="T44" fmla="*/ 76 w 89"/>
                <a:gd name="T45" fmla="*/ 151 h 164"/>
                <a:gd name="T46" fmla="*/ 60 w 89"/>
                <a:gd name="T47" fmla="*/ 161 h 164"/>
                <a:gd name="T48" fmla="*/ 39 w 89"/>
                <a:gd name="T49" fmla="*/ 164 h 164"/>
                <a:gd name="T50" fmla="*/ 23 w 89"/>
                <a:gd name="T51" fmla="*/ 162 h 164"/>
                <a:gd name="T52" fmla="*/ 10 w 89"/>
                <a:gd name="T53" fmla="*/ 161 h 164"/>
                <a:gd name="T54" fmla="*/ 0 w 89"/>
                <a:gd name="T55" fmla="*/ 156 h 164"/>
                <a:gd name="T56" fmla="*/ 6 w 89"/>
                <a:gd name="T57" fmla="*/ 135 h 164"/>
                <a:gd name="T58" fmla="*/ 18 w 89"/>
                <a:gd name="T59" fmla="*/ 140 h 164"/>
                <a:gd name="T60" fmla="*/ 34 w 89"/>
                <a:gd name="T61" fmla="*/ 141 h 164"/>
                <a:gd name="T62" fmla="*/ 40 w 89"/>
                <a:gd name="T63" fmla="*/ 141 h 164"/>
                <a:gd name="T64" fmla="*/ 47 w 89"/>
                <a:gd name="T65" fmla="*/ 140 h 164"/>
                <a:gd name="T66" fmla="*/ 52 w 89"/>
                <a:gd name="T67" fmla="*/ 135 h 164"/>
                <a:gd name="T68" fmla="*/ 55 w 89"/>
                <a:gd name="T69" fmla="*/ 130 h 164"/>
                <a:gd name="T70" fmla="*/ 58 w 89"/>
                <a:gd name="T71" fmla="*/ 125 h 164"/>
                <a:gd name="T72" fmla="*/ 58 w 89"/>
                <a:gd name="T73" fmla="*/ 117 h 164"/>
                <a:gd name="T74" fmla="*/ 57 w 89"/>
                <a:gd name="T75" fmla="*/ 107 h 164"/>
                <a:gd name="T76" fmla="*/ 49 w 89"/>
                <a:gd name="T77" fmla="*/ 97 h 164"/>
                <a:gd name="T78" fmla="*/ 34 w 89"/>
                <a:gd name="T79" fmla="*/ 91 h 164"/>
                <a:gd name="T80" fmla="*/ 18 w 89"/>
                <a:gd name="T81" fmla="*/ 81 h 164"/>
                <a:gd name="T82" fmla="*/ 8 w 89"/>
                <a:gd name="T83" fmla="*/ 70 h 164"/>
                <a:gd name="T84" fmla="*/ 3 w 89"/>
                <a:gd name="T85" fmla="*/ 58 h 164"/>
                <a:gd name="T86" fmla="*/ 1 w 89"/>
                <a:gd name="T87" fmla="*/ 47 h 164"/>
                <a:gd name="T88" fmla="*/ 5 w 89"/>
                <a:gd name="T89" fmla="*/ 29 h 164"/>
                <a:gd name="T90" fmla="*/ 14 w 89"/>
                <a:gd name="T91" fmla="*/ 14 h 164"/>
                <a:gd name="T92" fmla="*/ 29 w 89"/>
                <a:gd name="T93" fmla="*/ 3 h 164"/>
                <a:gd name="T94" fmla="*/ 49 w 89"/>
                <a:gd name="T9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" h="164">
                  <a:moveTo>
                    <a:pt x="49" y="0"/>
                  </a:moveTo>
                  <a:lnTo>
                    <a:pt x="70" y="3"/>
                  </a:lnTo>
                  <a:lnTo>
                    <a:pt x="84" y="8"/>
                  </a:lnTo>
                  <a:lnTo>
                    <a:pt x="78" y="27"/>
                  </a:lnTo>
                  <a:lnTo>
                    <a:pt x="73" y="24"/>
                  </a:lnTo>
                  <a:lnTo>
                    <a:pt x="66" y="22"/>
                  </a:lnTo>
                  <a:lnTo>
                    <a:pt x="60" y="21"/>
                  </a:lnTo>
                  <a:lnTo>
                    <a:pt x="53" y="19"/>
                  </a:lnTo>
                  <a:lnTo>
                    <a:pt x="45" y="21"/>
                  </a:lnTo>
                  <a:lnTo>
                    <a:pt x="40" y="22"/>
                  </a:lnTo>
                  <a:lnTo>
                    <a:pt x="36" y="26"/>
                  </a:lnTo>
                  <a:lnTo>
                    <a:pt x="32" y="31"/>
                  </a:lnTo>
                  <a:lnTo>
                    <a:pt x="31" y="35"/>
                  </a:lnTo>
                  <a:lnTo>
                    <a:pt x="31" y="42"/>
                  </a:lnTo>
                  <a:lnTo>
                    <a:pt x="32" y="55"/>
                  </a:lnTo>
                  <a:lnTo>
                    <a:pt x="42" y="63"/>
                  </a:lnTo>
                  <a:lnTo>
                    <a:pt x="53" y="70"/>
                  </a:lnTo>
                  <a:lnTo>
                    <a:pt x="73" y="79"/>
                  </a:lnTo>
                  <a:lnTo>
                    <a:pt x="84" y="91"/>
                  </a:lnTo>
                  <a:lnTo>
                    <a:pt x="89" y="104"/>
                  </a:lnTo>
                  <a:lnTo>
                    <a:pt x="89" y="115"/>
                  </a:lnTo>
                  <a:lnTo>
                    <a:pt x="86" y="135"/>
                  </a:lnTo>
                  <a:lnTo>
                    <a:pt x="76" y="151"/>
                  </a:lnTo>
                  <a:lnTo>
                    <a:pt x="60" y="161"/>
                  </a:lnTo>
                  <a:lnTo>
                    <a:pt x="39" y="164"/>
                  </a:lnTo>
                  <a:lnTo>
                    <a:pt x="23" y="162"/>
                  </a:lnTo>
                  <a:lnTo>
                    <a:pt x="10" y="161"/>
                  </a:lnTo>
                  <a:lnTo>
                    <a:pt x="0" y="156"/>
                  </a:lnTo>
                  <a:lnTo>
                    <a:pt x="6" y="135"/>
                  </a:lnTo>
                  <a:lnTo>
                    <a:pt x="18" y="140"/>
                  </a:lnTo>
                  <a:lnTo>
                    <a:pt x="34" y="141"/>
                  </a:lnTo>
                  <a:lnTo>
                    <a:pt x="40" y="141"/>
                  </a:lnTo>
                  <a:lnTo>
                    <a:pt x="47" y="140"/>
                  </a:lnTo>
                  <a:lnTo>
                    <a:pt x="52" y="135"/>
                  </a:lnTo>
                  <a:lnTo>
                    <a:pt x="55" y="130"/>
                  </a:lnTo>
                  <a:lnTo>
                    <a:pt x="58" y="125"/>
                  </a:lnTo>
                  <a:lnTo>
                    <a:pt x="58" y="117"/>
                  </a:lnTo>
                  <a:lnTo>
                    <a:pt x="57" y="107"/>
                  </a:lnTo>
                  <a:lnTo>
                    <a:pt x="49" y="97"/>
                  </a:lnTo>
                  <a:lnTo>
                    <a:pt x="34" y="91"/>
                  </a:lnTo>
                  <a:lnTo>
                    <a:pt x="18" y="81"/>
                  </a:lnTo>
                  <a:lnTo>
                    <a:pt x="8" y="70"/>
                  </a:lnTo>
                  <a:lnTo>
                    <a:pt x="3" y="58"/>
                  </a:lnTo>
                  <a:lnTo>
                    <a:pt x="1" y="47"/>
                  </a:lnTo>
                  <a:lnTo>
                    <a:pt x="5" y="29"/>
                  </a:lnTo>
                  <a:lnTo>
                    <a:pt x="14" y="14"/>
                  </a:lnTo>
                  <a:lnTo>
                    <a:pt x="29" y="3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6" name="Freeform 185"/>
            <p:cNvSpPr>
              <a:spLocks noEditPoints="1"/>
            </p:cNvSpPr>
            <p:nvPr/>
          </p:nvSpPr>
          <p:spPr bwMode="auto">
            <a:xfrm>
              <a:off x="-132897" y="1948279"/>
              <a:ext cx="465059" cy="441401"/>
            </a:xfrm>
            <a:custGeom>
              <a:avLst/>
              <a:gdLst>
                <a:gd name="T0" fmla="*/ 1 w 250"/>
                <a:gd name="T1" fmla="*/ 235 h 241"/>
                <a:gd name="T2" fmla="*/ 1 w 250"/>
                <a:gd name="T3" fmla="*/ 238 h 241"/>
                <a:gd name="T4" fmla="*/ 0 w 250"/>
                <a:gd name="T5" fmla="*/ 241 h 241"/>
                <a:gd name="T6" fmla="*/ 1 w 250"/>
                <a:gd name="T7" fmla="*/ 238 h 241"/>
                <a:gd name="T8" fmla="*/ 1 w 250"/>
                <a:gd name="T9" fmla="*/ 235 h 241"/>
                <a:gd name="T10" fmla="*/ 250 w 250"/>
                <a:gd name="T11" fmla="*/ 0 h 241"/>
                <a:gd name="T12" fmla="*/ 240 w 250"/>
                <a:gd name="T13" fmla="*/ 15 h 241"/>
                <a:gd name="T14" fmla="*/ 231 w 250"/>
                <a:gd name="T15" fmla="*/ 20 h 241"/>
                <a:gd name="T16" fmla="*/ 218 w 250"/>
                <a:gd name="T17" fmla="*/ 27 h 241"/>
                <a:gd name="T18" fmla="*/ 203 w 250"/>
                <a:gd name="T19" fmla="*/ 35 h 241"/>
                <a:gd name="T20" fmla="*/ 185 w 250"/>
                <a:gd name="T21" fmla="*/ 44 h 241"/>
                <a:gd name="T22" fmla="*/ 166 w 250"/>
                <a:gd name="T23" fmla="*/ 59 h 241"/>
                <a:gd name="T24" fmla="*/ 141 w 250"/>
                <a:gd name="T25" fmla="*/ 77 h 241"/>
                <a:gd name="T26" fmla="*/ 114 w 250"/>
                <a:gd name="T27" fmla="*/ 98 h 241"/>
                <a:gd name="T28" fmla="*/ 76 w 250"/>
                <a:gd name="T29" fmla="*/ 132 h 241"/>
                <a:gd name="T30" fmla="*/ 49 w 250"/>
                <a:gd name="T31" fmla="*/ 162 h 241"/>
                <a:gd name="T32" fmla="*/ 29 w 250"/>
                <a:gd name="T33" fmla="*/ 188 h 241"/>
                <a:gd name="T34" fmla="*/ 14 w 250"/>
                <a:gd name="T35" fmla="*/ 210 h 241"/>
                <a:gd name="T36" fmla="*/ 5 w 250"/>
                <a:gd name="T37" fmla="*/ 227 h 241"/>
                <a:gd name="T38" fmla="*/ 1 w 250"/>
                <a:gd name="T39" fmla="*/ 235 h 241"/>
                <a:gd name="T40" fmla="*/ 5 w 250"/>
                <a:gd name="T41" fmla="*/ 227 h 241"/>
                <a:gd name="T42" fmla="*/ 13 w 250"/>
                <a:gd name="T43" fmla="*/ 212 h 241"/>
                <a:gd name="T44" fmla="*/ 23 w 250"/>
                <a:gd name="T45" fmla="*/ 191 h 241"/>
                <a:gd name="T46" fmla="*/ 37 w 250"/>
                <a:gd name="T47" fmla="*/ 166 h 241"/>
                <a:gd name="T48" fmla="*/ 55 w 250"/>
                <a:gd name="T49" fmla="*/ 140 h 241"/>
                <a:gd name="T50" fmla="*/ 78 w 250"/>
                <a:gd name="T51" fmla="*/ 114 h 241"/>
                <a:gd name="T52" fmla="*/ 105 w 250"/>
                <a:gd name="T53" fmla="*/ 85 h 241"/>
                <a:gd name="T54" fmla="*/ 131 w 250"/>
                <a:gd name="T55" fmla="*/ 62 h 241"/>
                <a:gd name="T56" fmla="*/ 157 w 250"/>
                <a:gd name="T57" fmla="*/ 43 h 241"/>
                <a:gd name="T58" fmla="*/ 180 w 250"/>
                <a:gd name="T59" fmla="*/ 28 h 241"/>
                <a:gd name="T60" fmla="*/ 200 w 250"/>
                <a:gd name="T61" fmla="*/ 17 h 241"/>
                <a:gd name="T62" fmla="*/ 214 w 250"/>
                <a:gd name="T63" fmla="*/ 9 h 241"/>
                <a:gd name="T64" fmla="*/ 224 w 250"/>
                <a:gd name="T65" fmla="*/ 4 h 241"/>
                <a:gd name="T66" fmla="*/ 227 w 250"/>
                <a:gd name="T67" fmla="*/ 2 h 241"/>
                <a:gd name="T68" fmla="*/ 250 w 250"/>
                <a:gd name="T6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0" h="241">
                  <a:moveTo>
                    <a:pt x="1" y="235"/>
                  </a:moveTo>
                  <a:lnTo>
                    <a:pt x="1" y="238"/>
                  </a:lnTo>
                  <a:lnTo>
                    <a:pt x="0" y="241"/>
                  </a:lnTo>
                  <a:lnTo>
                    <a:pt x="1" y="238"/>
                  </a:lnTo>
                  <a:lnTo>
                    <a:pt x="1" y="235"/>
                  </a:lnTo>
                  <a:close/>
                  <a:moveTo>
                    <a:pt x="250" y="0"/>
                  </a:moveTo>
                  <a:lnTo>
                    <a:pt x="240" y="15"/>
                  </a:lnTo>
                  <a:lnTo>
                    <a:pt x="231" y="20"/>
                  </a:lnTo>
                  <a:lnTo>
                    <a:pt x="218" y="27"/>
                  </a:lnTo>
                  <a:lnTo>
                    <a:pt x="203" y="35"/>
                  </a:lnTo>
                  <a:lnTo>
                    <a:pt x="185" y="44"/>
                  </a:lnTo>
                  <a:lnTo>
                    <a:pt x="166" y="59"/>
                  </a:lnTo>
                  <a:lnTo>
                    <a:pt x="141" y="77"/>
                  </a:lnTo>
                  <a:lnTo>
                    <a:pt x="114" y="98"/>
                  </a:lnTo>
                  <a:lnTo>
                    <a:pt x="76" y="132"/>
                  </a:lnTo>
                  <a:lnTo>
                    <a:pt x="49" y="162"/>
                  </a:lnTo>
                  <a:lnTo>
                    <a:pt x="29" y="188"/>
                  </a:lnTo>
                  <a:lnTo>
                    <a:pt x="14" y="210"/>
                  </a:lnTo>
                  <a:lnTo>
                    <a:pt x="5" y="227"/>
                  </a:lnTo>
                  <a:lnTo>
                    <a:pt x="1" y="235"/>
                  </a:lnTo>
                  <a:lnTo>
                    <a:pt x="5" y="227"/>
                  </a:lnTo>
                  <a:lnTo>
                    <a:pt x="13" y="212"/>
                  </a:lnTo>
                  <a:lnTo>
                    <a:pt x="23" y="191"/>
                  </a:lnTo>
                  <a:lnTo>
                    <a:pt x="37" y="166"/>
                  </a:lnTo>
                  <a:lnTo>
                    <a:pt x="55" y="140"/>
                  </a:lnTo>
                  <a:lnTo>
                    <a:pt x="78" y="114"/>
                  </a:lnTo>
                  <a:lnTo>
                    <a:pt x="105" y="85"/>
                  </a:lnTo>
                  <a:lnTo>
                    <a:pt x="131" y="62"/>
                  </a:lnTo>
                  <a:lnTo>
                    <a:pt x="157" y="43"/>
                  </a:lnTo>
                  <a:lnTo>
                    <a:pt x="180" y="28"/>
                  </a:lnTo>
                  <a:lnTo>
                    <a:pt x="200" y="17"/>
                  </a:lnTo>
                  <a:lnTo>
                    <a:pt x="214" y="9"/>
                  </a:lnTo>
                  <a:lnTo>
                    <a:pt x="224" y="4"/>
                  </a:lnTo>
                  <a:lnTo>
                    <a:pt x="227" y="2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7" name="Freeform 186"/>
            <p:cNvSpPr/>
            <p:nvPr/>
          </p:nvSpPr>
          <p:spPr bwMode="auto">
            <a:xfrm>
              <a:off x="-101368" y="2192624"/>
              <a:ext cx="1103524" cy="1158680"/>
            </a:xfrm>
            <a:custGeom>
              <a:avLst/>
              <a:gdLst>
                <a:gd name="T0" fmla="*/ 501 w 598"/>
                <a:gd name="T1" fmla="*/ 0 h 629"/>
                <a:gd name="T2" fmla="*/ 598 w 598"/>
                <a:gd name="T3" fmla="*/ 37 h 629"/>
                <a:gd name="T4" fmla="*/ 540 w 598"/>
                <a:gd name="T5" fmla="*/ 118 h 629"/>
                <a:gd name="T6" fmla="*/ 520 w 598"/>
                <a:gd name="T7" fmla="*/ 125 h 629"/>
                <a:gd name="T8" fmla="*/ 458 w 598"/>
                <a:gd name="T9" fmla="*/ 153 h 629"/>
                <a:gd name="T10" fmla="*/ 398 w 598"/>
                <a:gd name="T11" fmla="*/ 184 h 629"/>
                <a:gd name="T12" fmla="*/ 340 w 598"/>
                <a:gd name="T13" fmla="*/ 219 h 629"/>
                <a:gd name="T14" fmla="*/ 286 w 598"/>
                <a:gd name="T15" fmla="*/ 258 h 629"/>
                <a:gd name="T16" fmla="*/ 236 w 598"/>
                <a:gd name="T17" fmla="*/ 301 h 629"/>
                <a:gd name="T18" fmla="*/ 192 w 598"/>
                <a:gd name="T19" fmla="*/ 345 h 629"/>
                <a:gd name="T20" fmla="*/ 153 w 598"/>
                <a:gd name="T21" fmla="*/ 390 h 629"/>
                <a:gd name="T22" fmla="*/ 122 w 598"/>
                <a:gd name="T23" fmla="*/ 434 h 629"/>
                <a:gd name="T24" fmla="*/ 98 w 598"/>
                <a:gd name="T25" fmla="*/ 478 h 629"/>
                <a:gd name="T26" fmla="*/ 83 w 598"/>
                <a:gd name="T27" fmla="*/ 520 h 629"/>
                <a:gd name="T28" fmla="*/ 80 w 598"/>
                <a:gd name="T29" fmla="*/ 555 h 629"/>
                <a:gd name="T30" fmla="*/ 81 w 598"/>
                <a:gd name="T31" fmla="*/ 584 h 629"/>
                <a:gd name="T32" fmla="*/ 91 w 598"/>
                <a:gd name="T33" fmla="*/ 608 h 629"/>
                <a:gd name="T34" fmla="*/ 107 w 598"/>
                <a:gd name="T35" fmla="*/ 629 h 629"/>
                <a:gd name="T36" fmla="*/ 89 w 598"/>
                <a:gd name="T37" fmla="*/ 613 h 629"/>
                <a:gd name="T38" fmla="*/ 75 w 598"/>
                <a:gd name="T39" fmla="*/ 598 h 629"/>
                <a:gd name="T40" fmla="*/ 62 w 598"/>
                <a:gd name="T41" fmla="*/ 585 h 629"/>
                <a:gd name="T42" fmla="*/ 50 w 598"/>
                <a:gd name="T43" fmla="*/ 571 h 629"/>
                <a:gd name="T44" fmla="*/ 36 w 598"/>
                <a:gd name="T45" fmla="*/ 553 h 629"/>
                <a:gd name="T46" fmla="*/ 20 w 598"/>
                <a:gd name="T47" fmla="*/ 530 h 629"/>
                <a:gd name="T48" fmla="*/ 13 w 598"/>
                <a:gd name="T49" fmla="*/ 520 h 629"/>
                <a:gd name="T50" fmla="*/ 5 w 598"/>
                <a:gd name="T51" fmla="*/ 499 h 629"/>
                <a:gd name="T52" fmla="*/ 0 w 598"/>
                <a:gd name="T53" fmla="*/ 478 h 629"/>
                <a:gd name="T54" fmla="*/ 0 w 598"/>
                <a:gd name="T55" fmla="*/ 454 h 629"/>
                <a:gd name="T56" fmla="*/ 3 w 598"/>
                <a:gd name="T57" fmla="*/ 426 h 629"/>
                <a:gd name="T58" fmla="*/ 20 w 598"/>
                <a:gd name="T59" fmla="*/ 380 h 629"/>
                <a:gd name="T60" fmla="*/ 42 w 598"/>
                <a:gd name="T61" fmla="*/ 335 h 629"/>
                <a:gd name="T62" fmla="*/ 76 w 598"/>
                <a:gd name="T63" fmla="*/ 289 h 629"/>
                <a:gd name="T64" fmla="*/ 115 w 598"/>
                <a:gd name="T65" fmla="*/ 242 h 629"/>
                <a:gd name="T66" fmla="*/ 163 w 598"/>
                <a:gd name="T67" fmla="*/ 197 h 629"/>
                <a:gd name="T68" fmla="*/ 213 w 598"/>
                <a:gd name="T69" fmla="*/ 154 h 629"/>
                <a:gd name="T70" fmla="*/ 270 w 598"/>
                <a:gd name="T71" fmla="*/ 112 h 629"/>
                <a:gd name="T72" fmla="*/ 330 w 598"/>
                <a:gd name="T73" fmla="*/ 76 h 629"/>
                <a:gd name="T74" fmla="*/ 393 w 598"/>
                <a:gd name="T75" fmla="*/ 42 h 629"/>
                <a:gd name="T76" fmla="*/ 457 w 598"/>
                <a:gd name="T77" fmla="*/ 14 h 629"/>
                <a:gd name="T78" fmla="*/ 501 w 598"/>
                <a:gd name="T79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8" h="629">
                  <a:moveTo>
                    <a:pt x="501" y="0"/>
                  </a:moveTo>
                  <a:lnTo>
                    <a:pt x="598" y="37"/>
                  </a:lnTo>
                  <a:lnTo>
                    <a:pt x="540" y="118"/>
                  </a:lnTo>
                  <a:lnTo>
                    <a:pt x="520" y="125"/>
                  </a:lnTo>
                  <a:lnTo>
                    <a:pt x="458" y="153"/>
                  </a:lnTo>
                  <a:lnTo>
                    <a:pt x="398" y="184"/>
                  </a:lnTo>
                  <a:lnTo>
                    <a:pt x="340" y="219"/>
                  </a:lnTo>
                  <a:lnTo>
                    <a:pt x="286" y="258"/>
                  </a:lnTo>
                  <a:lnTo>
                    <a:pt x="236" y="301"/>
                  </a:lnTo>
                  <a:lnTo>
                    <a:pt x="192" y="345"/>
                  </a:lnTo>
                  <a:lnTo>
                    <a:pt x="153" y="390"/>
                  </a:lnTo>
                  <a:lnTo>
                    <a:pt x="122" y="434"/>
                  </a:lnTo>
                  <a:lnTo>
                    <a:pt x="98" y="478"/>
                  </a:lnTo>
                  <a:lnTo>
                    <a:pt x="83" y="520"/>
                  </a:lnTo>
                  <a:lnTo>
                    <a:pt x="80" y="555"/>
                  </a:lnTo>
                  <a:lnTo>
                    <a:pt x="81" y="584"/>
                  </a:lnTo>
                  <a:lnTo>
                    <a:pt x="91" y="608"/>
                  </a:lnTo>
                  <a:lnTo>
                    <a:pt x="107" y="629"/>
                  </a:lnTo>
                  <a:lnTo>
                    <a:pt x="89" y="613"/>
                  </a:lnTo>
                  <a:lnTo>
                    <a:pt x="75" y="598"/>
                  </a:lnTo>
                  <a:lnTo>
                    <a:pt x="62" y="585"/>
                  </a:lnTo>
                  <a:lnTo>
                    <a:pt x="50" y="571"/>
                  </a:lnTo>
                  <a:lnTo>
                    <a:pt x="36" y="553"/>
                  </a:lnTo>
                  <a:lnTo>
                    <a:pt x="20" y="530"/>
                  </a:lnTo>
                  <a:lnTo>
                    <a:pt x="13" y="520"/>
                  </a:lnTo>
                  <a:lnTo>
                    <a:pt x="5" y="499"/>
                  </a:lnTo>
                  <a:lnTo>
                    <a:pt x="0" y="478"/>
                  </a:lnTo>
                  <a:lnTo>
                    <a:pt x="0" y="454"/>
                  </a:lnTo>
                  <a:lnTo>
                    <a:pt x="3" y="426"/>
                  </a:lnTo>
                  <a:lnTo>
                    <a:pt x="20" y="380"/>
                  </a:lnTo>
                  <a:lnTo>
                    <a:pt x="42" y="335"/>
                  </a:lnTo>
                  <a:lnTo>
                    <a:pt x="76" y="289"/>
                  </a:lnTo>
                  <a:lnTo>
                    <a:pt x="115" y="242"/>
                  </a:lnTo>
                  <a:lnTo>
                    <a:pt x="163" y="197"/>
                  </a:lnTo>
                  <a:lnTo>
                    <a:pt x="213" y="154"/>
                  </a:lnTo>
                  <a:lnTo>
                    <a:pt x="270" y="112"/>
                  </a:lnTo>
                  <a:lnTo>
                    <a:pt x="330" y="76"/>
                  </a:lnTo>
                  <a:lnTo>
                    <a:pt x="393" y="42"/>
                  </a:lnTo>
                  <a:lnTo>
                    <a:pt x="457" y="14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187"/>
            <p:cNvSpPr/>
            <p:nvPr/>
          </p:nvSpPr>
          <p:spPr bwMode="auto">
            <a:xfrm>
              <a:off x="-195956" y="2121687"/>
              <a:ext cx="520233" cy="803980"/>
            </a:xfrm>
            <a:custGeom>
              <a:avLst/>
              <a:gdLst>
                <a:gd name="T0" fmla="*/ 223 w 281"/>
                <a:gd name="T1" fmla="*/ 0 h 433"/>
                <a:gd name="T2" fmla="*/ 281 w 281"/>
                <a:gd name="T3" fmla="*/ 12 h 433"/>
                <a:gd name="T4" fmla="*/ 267 w 281"/>
                <a:gd name="T5" fmla="*/ 70 h 433"/>
                <a:gd name="T6" fmla="*/ 213 w 281"/>
                <a:gd name="T7" fmla="*/ 110 h 433"/>
                <a:gd name="T8" fmla="*/ 164 w 281"/>
                <a:gd name="T9" fmla="*/ 150 h 433"/>
                <a:gd name="T10" fmla="*/ 120 w 281"/>
                <a:gd name="T11" fmla="*/ 194 h 433"/>
                <a:gd name="T12" fmla="*/ 83 w 281"/>
                <a:gd name="T13" fmla="*/ 238 h 433"/>
                <a:gd name="T14" fmla="*/ 52 w 281"/>
                <a:gd name="T15" fmla="*/ 282 h 433"/>
                <a:gd name="T16" fmla="*/ 29 w 281"/>
                <a:gd name="T17" fmla="*/ 326 h 433"/>
                <a:gd name="T18" fmla="*/ 15 w 281"/>
                <a:gd name="T19" fmla="*/ 367 h 433"/>
                <a:gd name="T20" fmla="*/ 11 w 281"/>
                <a:gd name="T21" fmla="*/ 402 h 433"/>
                <a:gd name="T22" fmla="*/ 15 w 281"/>
                <a:gd name="T23" fmla="*/ 433 h 433"/>
                <a:gd name="T24" fmla="*/ 10 w 281"/>
                <a:gd name="T25" fmla="*/ 415 h 433"/>
                <a:gd name="T26" fmla="*/ 7 w 281"/>
                <a:gd name="T27" fmla="*/ 393 h 433"/>
                <a:gd name="T28" fmla="*/ 3 w 281"/>
                <a:gd name="T29" fmla="*/ 376 h 433"/>
                <a:gd name="T30" fmla="*/ 2 w 281"/>
                <a:gd name="T31" fmla="*/ 363 h 433"/>
                <a:gd name="T32" fmla="*/ 2 w 281"/>
                <a:gd name="T33" fmla="*/ 350 h 433"/>
                <a:gd name="T34" fmla="*/ 0 w 281"/>
                <a:gd name="T35" fmla="*/ 334 h 433"/>
                <a:gd name="T36" fmla="*/ 0 w 281"/>
                <a:gd name="T37" fmla="*/ 308 h 433"/>
                <a:gd name="T38" fmla="*/ 2 w 281"/>
                <a:gd name="T39" fmla="*/ 280 h 433"/>
                <a:gd name="T40" fmla="*/ 3 w 281"/>
                <a:gd name="T41" fmla="*/ 271 h 433"/>
                <a:gd name="T42" fmla="*/ 5 w 281"/>
                <a:gd name="T43" fmla="*/ 261 h 433"/>
                <a:gd name="T44" fmla="*/ 18 w 281"/>
                <a:gd name="T45" fmla="*/ 223 h 433"/>
                <a:gd name="T46" fmla="*/ 37 w 281"/>
                <a:gd name="T47" fmla="*/ 186 h 433"/>
                <a:gd name="T48" fmla="*/ 63 w 281"/>
                <a:gd name="T49" fmla="*/ 147 h 433"/>
                <a:gd name="T50" fmla="*/ 96 w 281"/>
                <a:gd name="T51" fmla="*/ 110 h 433"/>
                <a:gd name="T52" fmla="*/ 135 w 281"/>
                <a:gd name="T53" fmla="*/ 70 h 433"/>
                <a:gd name="T54" fmla="*/ 177 w 281"/>
                <a:gd name="T55" fmla="*/ 35 h 433"/>
                <a:gd name="T56" fmla="*/ 223 w 281"/>
                <a:gd name="T5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1" h="433">
                  <a:moveTo>
                    <a:pt x="223" y="0"/>
                  </a:moveTo>
                  <a:lnTo>
                    <a:pt x="281" y="12"/>
                  </a:lnTo>
                  <a:lnTo>
                    <a:pt x="267" y="70"/>
                  </a:lnTo>
                  <a:lnTo>
                    <a:pt x="213" y="110"/>
                  </a:lnTo>
                  <a:lnTo>
                    <a:pt x="164" y="150"/>
                  </a:lnTo>
                  <a:lnTo>
                    <a:pt x="120" y="194"/>
                  </a:lnTo>
                  <a:lnTo>
                    <a:pt x="83" y="238"/>
                  </a:lnTo>
                  <a:lnTo>
                    <a:pt x="52" y="282"/>
                  </a:lnTo>
                  <a:lnTo>
                    <a:pt x="29" y="326"/>
                  </a:lnTo>
                  <a:lnTo>
                    <a:pt x="15" y="367"/>
                  </a:lnTo>
                  <a:lnTo>
                    <a:pt x="11" y="402"/>
                  </a:lnTo>
                  <a:lnTo>
                    <a:pt x="15" y="433"/>
                  </a:lnTo>
                  <a:lnTo>
                    <a:pt x="10" y="415"/>
                  </a:lnTo>
                  <a:lnTo>
                    <a:pt x="7" y="393"/>
                  </a:lnTo>
                  <a:lnTo>
                    <a:pt x="3" y="376"/>
                  </a:lnTo>
                  <a:lnTo>
                    <a:pt x="2" y="363"/>
                  </a:lnTo>
                  <a:lnTo>
                    <a:pt x="2" y="350"/>
                  </a:lnTo>
                  <a:lnTo>
                    <a:pt x="0" y="334"/>
                  </a:lnTo>
                  <a:lnTo>
                    <a:pt x="0" y="308"/>
                  </a:lnTo>
                  <a:lnTo>
                    <a:pt x="2" y="280"/>
                  </a:lnTo>
                  <a:lnTo>
                    <a:pt x="3" y="271"/>
                  </a:lnTo>
                  <a:lnTo>
                    <a:pt x="5" y="261"/>
                  </a:lnTo>
                  <a:lnTo>
                    <a:pt x="18" y="223"/>
                  </a:lnTo>
                  <a:lnTo>
                    <a:pt x="37" y="186"/>
                  </a:lnTo>
                  <a:lnTo>
                    <a:pt x="63" y="147"/>
                  </a:lnTo>
                  <a:lnTo>
                    <a:pt x="96" y="110"/>
                  </a:lnTo>
                  <a:lnTo>
                    <a:pt x="135" y="70"/>
                  </a:lnTo>
                  <a:lnTo>
                    <a:pt x="177" y="35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59" name="Freeform 188"/>
            <p:cNvSpPr/>
            <p:nvPr/>
          </p:nvSpPr>
          <p:spPr bwMode="auto">
            <a:xfrm>
              <a:off x="213924" y="2649789"/>
              <a:ext cx="851290" cy="898566"/>
            </a:xfrm>
            <a:custGeom>
              <a:avLst/>
              <a:gdLst>
                <a:gd name="T0" fmla="*/ 356 w 462"/>
                <a:gd name="T1" fmla="*/ 0 h 490"/>
                <a:gd name="T2" fmla="*/ 462 w 462"/>
                <a:gd name="T3" fmla="*/ 28 h 490"/>
                <a:gd name="T4" fmla="*/ 408 w 462"/>
                <a:gd name="T5" fmla="*/ 116 h 490"/>
                <a:gd name="T6" fmla="*/ 356 w 462"/>
                <a:gd name="T7" fmla="*/ 142 h 490"/>
                <a:gd name="T8" fmla="*/ 307 w 462"/>
                <a:gd name="T9" fmla="*/ 171 h 490"/>
                <a:gd name="T10" fmla="*/ 262 w 462"/>
                <a:gd name="T11" fmla="*/ 203 h 490"/>
                <a:gd name="T12" fmla="*/ 221 w 462"/>
                <a:gd name="T13" fmla="*/ 239 h 490"/>
                <a:gd name="T14" fmla="*/ 185 w 462"/>
                <a:gd name="T15" fmla="*/ 277 h 490"/>
                <a:gd name="T16" fmla="*/ 156 w 462"/>
                <a:gd name="T17" fmla="*/ 314 h 490"/>
                <a:gd name="T18" fmla="*/ 135 w 462"/>
                <a:gd name="T19" fmla="*/ 351 h 490"/>
                <a:gd name="T20" fmla="*/ 122 w 462"/>
                <a:gd name="T21" fmla="*/ 387 h 490"/>
                <a:gd name="T22" fmla="*/ 119 w 462"/>
                <a:gd name="T23" fmla="*/ 417 h 490"/>
                <a:gd name="T24" fmla="*/ 124 w 462"/>
                <a:gd name="T25" fmla="*/ 439 h 490"/>
                <a:gd name="T26" fmla="*/ 133 w 462"/>
                <a:gd name="T27" fmla="*/ 459 h 490"/>
                <a:gd name="T28" fmla="*/ 151 w 462"/>
                <a:gd name="T29" fmla="*/ 475 h 490"/>
                <a:gd name="T30" fmla="*/ 174 w 462"/>
                <a:gd name="T31" fmla="*/ 485 h 490"/>
                <a:gd name="T32" fmla="*/ 202 w 462"/>
                <a:gd name="T33" fmla="*/ 490 h 490"/>
                <a:gd name="T34" fmla="*/ 190 w 462"/>
                <a:gd name="T35" fmla="*/ 490 h 490"/>
                <a:gd name="T36" fmla="*/ 179 w 462"/>
                <a:gd name="T37" fmla="*/ 488 h 490"/>
                <a:gd name="T38" fmla="*/ 158 w 462"/>
                <a:gd name="T39" fmla="*/ 485 h 490"/>
                <a:gd name="T40" fmla="*/ 141 w 462"/>
                <a:gd name="T41" fmla="*/ 482 h 490"/>
                <a:gd name="T42" fmla="*/ 125 w 462"/>
                <a:gd name="T43" fmla="*/ 478 h 490"/>
                <a:gd name="T44" fmla="*/ 109 w 462"/>
                <a:gd name="T45" fmla="*/ 473 h 490"/>
                <a:gd name="T46" fmla="*/ 88 w 462"/>
                <a:gd name="T47" fmla="*/ 469 h 490"/>
                <a:gd name="T48" fmla="*/ 73 w 462"/>
                <a:gd name="T49" fmla="*/ 462 h 490"/>
                <a:gd name="T50" fmla="*/ 57 w 462"/>
                <a:gd name="T51" fmla="*/ 456 h 490"/>
                <a:gd name="T52" fmla="*/ 33 w 462"/>
                <a:gd name="T53" fmla="*/ 443 h 490"/>
                <a:gd name="T54" fmla="*/ 15 w 462"/>
                <a:gd name="T55" fmla="*/ 423 h 490"/>
                <a:gd name="T56" fmla="*/ 3 w 462"/>
                <a:gd name="T57" fmla="*/ 400 h 490"/>
                <a:gd name="T58" fmla="*/ 0 w 462"/>
                <a:gd name="T59" fmla="*/ 371 h 490"/>
                <a:gd name="T60" fmla="*/ 3 w 462"/>
                <a:gd name="T61" fmla="*/ 338 h 490"/>
                <a:gd name="T62" fmla="*/ 18 w 462"/>
                <a:gd name="T63" fmla="*/ 298 h 490"/>
                <a:gd name="T64" fmla="*/ 39 w 462"/>
                <a:gd name="T65" fmla="*/ 257 h 490"/>
                <a:gd name="T66" fmla="*/ 68 w 462"/>
                <a:gd name="T67" fmla="*/ 216 h 490"/>
                <a:gd name="T68" fmla="*/ 106 w 462"/>
                <a:gd name="T69" fmla="*/ 174 h 490"/>
                <a:gd name="T70" fmla="*/ 148 w 462"/>
                <a:gd name="T71" fmla="*/ 135 h 490"/>
                <a:gd name="T72" fmla="*/ 193 w 462"/>
                <a:gd name="T73" fmla="*/ 96 h 490"/>
                <a:gd name="T74" fmla="*/ 245 w 462"/>
                <a:gd name="T75" fmla="*/ 60 h 490"/>
                <a:gd name="T76" fmla="*/ 299 w 462"/>
                <a:gd name="T77" fmla="*/ 28 h 490"/>
                <a:gd name="T78" fmla="*/ 356 w 462"/>
                <a:gd name="T79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2" h="490">
                  <a:moveTo>
                    <a:pt x="356" y="0"/>
                  </a:moveTo>
                  <a:lnTo>
                    <a:pt x="462" y="28"/>
                  </a:lnTo>
                  <a:lnTo>
                    <a:pt x="408" y="116"/>
                  </a:lnTo>
                  <a:lnTo>
                    <a:pt x="356" y="142"/>
                  </a:lnTo>
                  <a:lnTo>
                    <a:pt x="307" y="171"/>
                  </a:lnTo>
                  <a:lnTo>
                    <a:pt x="262" y="203"/>
                  </a:lnTo>
                  <a:lnTo>
                    <a:pt x="221" y="239"/>
                  </a:lnTo>
                  <a:lnTo>
                    <a:pt x="185" y="277"/>
                  </a:lnTo>
                  <a:lnTo>
                    <a:pt x="156" y="314"/>
                  </a:lnTo>
                  <a:lnTo>
                    <a:pt x="135" y="351"/>
                  </a:lnTo>
                  <a:lnTo>
                    <a:pt x="122" y="387"/>
                  </a:lnTo>
                  <a:lnTo>
                    <a:pt x="119" y="417"/>
                  </a:lnTo>
                  <a:lnTo>
                    <a:pt x="124" y="439"/>
                  </a:lnTo>
                  <a:lnTo>
                    <a:pt x="133" y="459"/>
                  </a:lnTo>
                  <a:lnTo>
                    <a:pt x="151" y="475"/>
                  </a:lnTo>
                  <a:lnTo>
                    <a:pt x="174" y="485"/>
                  </a:lnTo>
                  <a:lnTo>
                    <a:pt x="202" y="490"/>
                  </a:lnTo>
                  <a:lnTo>
                    <a:pt x="190" y="490"/>
                  </a:lnTo>
                  <a:lnTo>
                    <a:pt x="179" y="488"/>
                  </a:lnTo>
                  <a:lnTo>
                    <a:pt x="158" y="485"/>
                  </a:lnTo>
                  <a:lnTo>
                    <a:pt x="141" y="482"/>
                  </a:lnTo>
                  <a:lnTo>
                    <a:pt x="125" y="478"/>
                  </a:lnTo>
                  <a:lnTo>
                    <a:pt x="109" y="473"/>
                  </a:lnTo>
                  <a:lnTo>
                    <a:pt x="88" y="469"/>
                  </a:lnTo>
                  <a:lnTo>
                    <a:pt x="73" y="462"/>
                  </a:lnTo>
                  <a:lnTo>
                    <a:pt x="57" y="456"/>
                  </a:lnTo>
                  <a:lnTo>
                    <a:pt x="33" y="443"/>
                  </a:lnTo>
                  <a:lnTo>
                    <a:pt x="15" y="423"/>
                  </a:lnTo>
                  <a:lnTo>
                    <a:pt x="3" y="400"/>
                  </a:lnTo>
                  <a:lnTo>
                    <a:pt x="0" y="371"/>
                  </a:lnTo>
                  <a:lnTo>
                    <a:pt x="3" y="338"/>
                  </a:lnTo>
                  <a:lnTo>
                    <a:pt x="18" y="298"/>
                  </a:lnTo>
                  <a:lnTo>
                    <a:pt x="39" y="257"/>
                  </a:lnTo>
                  <a:lnTo>
                    <a:pt x="68" y="216"/>
                  </a:lnTo>
                  <a:lnTo>
                    <a:pt x="106" y="174"/>
                  </a:lnTo>
                  <a:lnTo>
                    <a:pt x="148" y="135"/>
                  </a:lnTo>
                  <a:lnTo>
                    <a:pt x="193" y="96"/>
                  </a:lnTo>
                  <a:lnTo>
                    <a:pt x="245" y="60"/>
                  </a:lnTo>
                  <a:lnTo>
                    <a:pt x="299" y="28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  <p:sp>
          <p:nvSpPr>
            <p:cNvPr id="60" name="Freeform 189"/>
            <p:cNvSpPr/>
            <p:nvPr/>
          </p:nvSpPr>
          <p:spPr bwMode="auto">
            <a:xfrm>
              <a:off x="639569" y="3075426"/>
              <a:ext cx="465059" cy="457165"/>
            </a:xfrm>
            <a:custGeom>
              <a:avLst/>
              <a:gdLst>
                <a:gd name="T0" fmla="*/ 172 w 252"/>
                <a:gd name="T1" fmla="*/ 0 h 251"/>
                <a:gd name="T2" fmla="*/ 252 w 252"/>
                <a:gd name="T3" fmla="*/ 16 h 251"/>
                <a:gd name="T4" fmla="*/ 218 w 252"/>
                <a:gd name="T5" fmla="*/ 88 h 251"/>
                <a:gd name="T6" fmla="*/ 193 w 252"/>
                <a:gd name="T7" fmla="*/ 101 h 251"/>
                <a:gd name="T8" fmla="*/ 170 w 252"/>
                <a:gd name="T9" fmla="*/ 117 h 251"/>
                <a:gd name="T10" fmla="*/ 153 w 252"/>
                <a:gd name="T11" fmla="*/ 133 h 251"/>
                <a:gd name="T12" fmla="*/ 140 w 252"/>
                <a:gd name="T13" fmla="*/ 153 h 251"/>
                <a:gd name="T14" fmla="*/ 131 w 252"/>
                <a:gd name="T15" fmla="*/ 171 h 251"/>
                <a:gd name="T16" fmla="*/ 131 w 252"/>
                <a:gd name="T17" fmla="*/ 171 h 251"/>
                <a:gd name="T18" fmla="*/ 131 w 252"/>
                <a:gd name="T19" fmla="*/ 171 h 251"/>
                <a:gd name="T20" fmla="*/ 130 w 252"/>
                <a:gd name="T21" fmla="*/ 177 h 251"/>
                <a:gd name="T22" fmla="*/ 130 w 252"/>
                <a:gd name="T23" fmla="*/ 184 h 251"/>
                <a:gd name="T24" fmla="*/ 131 w 252"/>
                <a:gd name="T25" fmla="*/ 189 h 251"/>
                <a:gd name="T26" fmla="*/ 133 w 252"/>
                <a:gd name="T27" fmla="*/ 192 h 251"/>
                <a:gd name="T28" fmla="*/ 143 w 252"/>
                <a:gd name="T29" fmla="*/ 203 h 251"/>
                <a:gd name="T30" fmla="*/ 159 w 252"/>
                <a:gd name="T31" fmla="*/ 210 h 251"/>
                <a:gd name="T32" fmla="*/ 177 w 252"/>
                <a:gd name="T33" fmla="*/ 215 h 251"/>
                <a:gd name="T34" fmla="*/ 201 w 252"/>
                <a:gd name="T35" fmla="*/ 215 h 251"/>
                <a:gd name="T36" fmla="*/ 198 w 252"/>
                <a:gd name="T37" fmla="*/ 216 h 251"/>
                <a:gd name="T38" fmla="*/ 185 w 252"/>
                <a:gd name="T39" fmla="*/ 221 h 251"/>
                <a:gd name="T40" fmla="*/ 177 w 252"/>
                <a:gd name="T41" fmla="*/ 226 h 251"/>
                <a:gd name="T42" fmla="*/ 170 w 252"/>
                <a:gd name="T43" fmla="*/ 228 h 251"/>
                <a:gd name="T44" fmla="*/ 164 w 252"/>
                <a:gd name="T45" fmla="*/ 231 h 251"/>
                <a:gd name="T46" fmla="*/ 162 w 252"/>
                <a:gd name="T47" fmla="*/ 231 h 251"/>
                <a:gd name="T48" fmla="*/ 125 w 252"/>
                <a:gd name="T49" fmla="*/ 242 h 251"/>
                <a:gd name="T50" fmla="*/ 91 w 252"/>
                <a:gd name="T51" fmla="*/ 249 h 251"/>
                <a:gd name="T52" fmla="*/ 62 w 252"/>
                <a:gd name="T53" fmla="*/ 251 h 251"/>
                <a:gd name="T54" fmla="*/ 37 w 252"/>
                <a:gd name="T55" fmla="*/ 246 h 251"/>
                <a:gd name="T56" fmla="*/ 18 w 252"/>
                <a:gd name="T57" fmla="*/ 236 h 251"/>
                <a:gd name="T58" fmla="*/ 5 w 252"/>
                <a:gd name="T59" fmla="*/ 221 h 251"/>
                <a:gd name="T60" fmla="*/ 0 w 252"/>
                <a:gd name="T61" fmla="*/ 200 h 251"/>
                <a:gd name="T62" fmla="*/ 1 w 252"/>
                <a:gd name="T63" fmla="*/ 177 h 251"/>
                <a:gd name="T64" fmla="*/ 13 w 252"/>
                <a:gd name="T65" fmla="*/ 146 h 251"/>
                <a:gd name="T66" fmla="*/ 34 w 252"/>
                <a:gd name="T67" fmla="*/ 116 h 251"/>
                <a:gd name="T68" fmla="*/ 60 w 252"/>
                <a:gd name="T69" fmla="*/ 83 h 251"/>
                <a:gd name="T70" fmla="*/ 94 w 252"/>
                <a:gd name="T71" fmla="*/ 52 h 251"/>
                <a:gd name="T72" fmla="*/ 131 w 252"/>
                <a:gd name="T73" fmla="*/ 24 h 251"/>
                <a:gd name="T74" fmla="*/ 172 w 252"/>
                <a:gd name="T75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2" h="251">
                  <a:moveTo>
                    <a:pt x="172" y="0"/>
                  </a:moveTo>
                  <a:lnTo>
                    <a:pt x="252" y="16"/>
                  </a:lnTo>
                  <a:lnTo>
                    <a:pt x="218" y="88"/>
                  </a:lnTo>
                  <a:lnTo>
                    <a:pt x="193" y="101"/>
                  </a:lnTo>
                  <a:lnTo>
                    <a:pt x="170" y="117"/>
                  </a:lnTo>
                  <a:lnTo>
                    <a:pt x="153" y="133"/>
                  </a:lnTo>
                  <a:lnTo>
                    <a:pt x="140" y="153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1" y="171"/>
                  </a:lnTo>
                  <a:lnTo>
                    <a:pt x="130" y="177"/>
                  </a:lnTo>
                  <a:lnTo>
                    <a:pt x="130" y="184"/>
                  </a:lnTo>
                  <a:lnTo>
                    <a:pt x="131" y="189"/>
                  </a:lnTo>
                  <a:lnTo>
                    <a:pt x="133" y="192"/>
                  </a:lnTo>
                  <a:lnTo>
                    <a:pt x="143" y="203"/>
                  </a:lnTo>
                  <a:lnTo>
                    <a:pt x="159" y="210"/>
                  </a:lnTo>
                  <a:lnTo>
                    <a:pt x="177" y="215"/>
                  </a:lnTo>
                  <a:lnTo>
                    <a:pt x="201" y="215"/>
                  </a:lnTo>
                  <a:lnTo>
                    <a:pt x="198" y="216"/>
                  </a:lnTo>
                  <a:lnTo>
                    <a:pt x="185" y="221"/>
                  </a:lnTo>
                  <a:lnTo>
                    <a:pt x="177" y="226"/>
                  </a:lnTo>
                  <a:lnTo>
                    <a:pt x="170" y="228"/>
                  </a:lnTo>
                  <a:lnTo>
                    <a:pt x="164" y="231"/>
                  </a:lnTo>
                  <a:lnTo>
                    <a:pt x="162" y="231"/>
                  </a:lnTo>
                  <a:lnTo>
                    <a:pt x="125" y="242"/>
                  </a:lnTo>
                  <a:lnTo>
                    <a:pt x="91" y="249"/>
                  </a:lnTo>
                  <a:lnTo>
                    <a:pt x="62" y="251"/>
                  </a:lnTo>
                  <a:lnTo>
                    <a:pt x="37" y="246"/>
                  </a:lnTo>
                  <a:lnTo>
                    <a:pt x="18" y="236"/>
                  </a:lnTo>
                  <a:lnTo>
                    <a:pt x="5" y="221"/>
                  </a:lnTo>
                  <a:lnTo>
                    <a:pt x="0" y="200"/>
                  </a:lnTo>
                  <a:lnTo>
                    <a:pt x="1" y="177"/>
                  </a:lnTo>
                  <a:lnTo>
                    <a:pt x="13" y="146"/>
                  </a:lnTo>
                  <a:lnTo>
                    <a:pt x="34" y="116"/>
                  </a:lnTo>
                  <a:lnTo>
                    <a:pt x="60" y="83"/>
                  </a:lnTo>
                  <a:lnTo>
                    <a:pt x="94" y="52"/>
                  </a:lnTo>
                  <a:lnTo>
                    <a:pt x="131" y="2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</a:ln>
          </p:spPr>
          <p:txBody>
            <a:bodyPr/>
            <a:lstStyle/>
            <a:p>
              <a:pPr>
                <a:defRPr/>
              </a:pPr>
              <a:endParaRPr lang="en-US" sz="1350" dirty="0">
                <a:solidFill>
                  <a:prstClr val="black"/>
                </a:solidFill>
              </a:endParaRPr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1393194" y="-59455"/>
            <a:ext cx="30556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6600" dirty="0" err="1" smtClean="0">
                <a:solidFill>
                  <a:schemeClr val="bg1"/>
                </a:solidFill>
                <a:latin typeface="Arial" panose="020B0604020202020204" pitchFamily="34" charset="0"/>
                <a:ea typeface="Dax" charset="0"/>
                <a:cs typeface="Arial" panose="020B0604020202020204" pitchFamily="34" charset="0"/>
              </a:rPr>
              <a:t>Devops</a:t>
            </a:r>
            <a:endParaRPr lang="es-CO" sz="6600" dirty="0" smtClean="0">
              <a:solidFill>
                <a:schemeClr val="bg1"/>
              </a:solidFill>
              <a:latin typeface="Arial" panose="020B0604020202020204" pitchFamily="34" charset="0"/>
              <a:ea typeface="Dax" charset="0"/>
              <a:cs typeface="Arial" panose="020B0604020202020204" pitchFamily="34" charset="0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3999600" y="3295650"/>
            <a:ext cx="1930400" cy="19050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 de Estrategia DevOps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Elipse 67"/>
          <p:cNvSpPr/>
          <p:nvPr/>
        </p:nvSpPr>
        <p:spPr>
          <a:xfrm>
            <a:off x="1193800" y="3276600"/>
            <a:ext cx="1930400" cy="1905000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 de Estrategia DevOps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6480857" y="3276600"/>
            <a:ext cx="1930400" cy="190500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 de Estrategia DevOps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9062208" y="3276600"/>
            <a:ext cx="1887315" cy="1905000"/>
          </a:xfrm>
          <a:prstGeom prst="ellipse">
            <a:avLst/>
          </a:prstGeom>
          <a:noFill/>
          <a:ln w="57150">
            <a:solidFill>
              <a:srgbClr val="222F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Definición de Estrategia DevOps</a:t>
            </a:r>
            <a:endParaRPr lang="es-CO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952500" y="3060700"/>
            <a:ext cx="2565400" cy="237490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1" name="Rectángulo redondeado 70"/>
          <p:cNvSpPr/>
          <p:nvPr/>
        </p:nvSpPr>
        <p:spPr>
          <a:xfrm>
            <a:off x="3738557" y="3060700"/>
            <a:ext cx="7804295" cy="237490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72" name="Google Shape;428;p39"/>
          <p:cNvGrpSpPr/>
          <p:nvPr/>
        </p:nvGrpSpPr>
        <p:grpSpPr>
          <a:xfrm>
            <a:off x="3213100" y="4044950"/>
            <a:ext cx="786500" cy="368300"/>
            <a:chOff x="271125" y="812725"/>
            <a:chExt cx="766525" cy="221725"/>
          </a:xfrm>
          <a:solidFill>
            <a:srgbClr val="00B0F0"/>
          </a:solidFill>
        </p:grpSpPr>
        <p:sp>
          <p:nvSpPr>
            <p:cNvPr id="73" name="Google Shape;429;p39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 w="38100"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4" name="Google Shape;430;p39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 w="38100">
              <a:solidFill>
                <a:srgbClr val="0070C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1693902" y="2853323"/>
            <a:ext cx="11079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just"/>
            <a:r>
              <a:rPr lang="es-CO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Dax" charset="0"/>
                <a:cs typeface="Arial" panose="020B0604020202020204" pitchFamily="34" charset="0"/>
              </a:rPr>
              <a:t>Estrategia</a:t>
            </a:r>
            <a:endParaRPr lang="es-CO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Dax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8289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1615"/>
            <a:ext cx="9960630" cy="993175"/>
          </a:xfrm>
          <a:prstGeom prst="rect">
            <a:avLst/>
          </a:prstGeom>
          <a:solidFill>
            <a:srgbClr val="1F2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6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333" y="6509442"/>
            <a:ext cx="1382250" cy="29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Conector recto 20"/>
          <p:cNvCxnSpPr/>
          <p:nvPr/>
        </p:nvCxnSpPr>
        <p:spPr>
          <a:xfrm>
            <a:off x="0" y="982635"/>
            <a:ext cx="9007522" cy="10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32" y="6509699"/>
            <a:ext cx="1215312" cy="279522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-5339" y="982634"/>
            <a:ext cx="3316406" cy="5858891"/>
          </a:xfrm>
          <a:prstGeom prst="rect">
            <a:avLst/>
          </a:prstGeom>
          <a:solidFill>
            <a:srgbClr val="2D32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>
                <a:solidFill>
                  <a:srgbClr val="2D323A"/>
                </a:solidFill>
              </a:rPr>
              <a:t>v</a:t>
            </a:r>
          </a:p>
        </p:txBody>
      </p:sp>
      <p:pic>
        <p:nvPicPr>
          <p:cNvPr id="33" name="Imagen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50963" y="1822017"/>
            <a:ext cx="9150889" cy="6102625"/>
          </a:xfrm>
          <a:prstGeom prst="rect">
            <a:avLst/>
          </a:prstGeom>
        </p:spPr>
      </p:pic>
      <p:sp>
        <p:nvSpPr>
          <p:cNvPr id="29" name="CuadroTexto 28"/>
          <p:cNvSpPr txBox="1"/>
          <p:nvPr/>
        </p:nvSpPr>
        <p:spPr>
          <a:xfrm>
            <a:off x="124481" y="1109300"/>
            <a:ext cx="3108785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1400" dirty="0">
                <a:solidFill>
                  <a:schemeClr val="bg1"/>
                </a:solidFill>
                <a:ea typeface="Dax" charset="0"/>
                <a:cs typeface="Segoe UI Light" panose="020B0502040204020203" pitchFamily="34" charset="0"/>
              </a:rPr>
              <a:t>La propuesta de Stefanini se basa en a creación de </a:t>
            </a:r>
            <a:r>
              <a:rPr lang="es-CO" sz="1400" b="1" dirty="0">
                <a:solidFill>
                  <a:schemeClr val="bg1"/>
                </a:solidFill>
                <a:ea typeface="Dax" charset="0"/>
                <a:cs typeface="Segoe UI Light" panose="020B0502040204020203" pitchFamily="34" charset="0"/>
              </a:rPr>
              <a:t>SQUADS Ágiles </a:t>
            </a:r>
            <a:r>
              <a:rPr lang="es-CO" sz="1400" dirty="0">
                <a:solidFill>
                  <a:schemeClr val="bg1"/>
                </a:solidFill>
                <a:ea typeface="Dax" charset="0"/>
                <a:cs typeface="Segoe UI Light" panose="020B0502040204020203" pitchFamily="34" charset="0"/>
              </a:rPr>
              <a:t>que proporcionen velocidad y valor en la construcción de soluciones.</a:t>
            </a:r>
          </a:p>
          <a:p>
            <a:pPr algn="just"/>
            <a:endParaRPr lang="es-CO" sz="1400" dirty="0">
              <a:solidFill>
                <a:schemeClr val="bg1"/>
              </a:solidFill>
              <a:ea typeface="Dax" charset="0"/>
              <a:cs typeface="Segoe UI Light" panose="020B0502040204020203" pitchFamily="34" charset="0"/>
            </a:endParaRPr>
          </a:p>
          <a:p>
            <a:pPr algn="just"/>
            <a:r>
              <a:rPr lang="es-CO" sz="1400" dirty="0">
                <a:solidFill>
                  <a:schemeClr val="bg1"/>
                </a:solidFill>
                <a:ea typeface="Dax" charset="0"/>
                <a:cs typeface="Segoe UI Light" panose="020B0502040204020203" pitchFamily="34" charset="0"/>
              </a:rPr>
              <a:t>Un SQUAD, es un equipo multidisciplinario que actuará en la conceptualización, desarrollo y ejecución de los proyectos. Usualmente este equipo trabaja en ciclos de 2 a 4 semanas, llamados Sprints.</a:t>
            </a:r>
          </a:p>
          <a:p>
            <a:pPr algn="just"/>
            <a:endParaRPr lang="es-CO" sz="2000" dirty="0">
              <a:solidFill>
                <a:schemeClr val="bg1"/>
              </a:solidFill>
              <a:ea typeface="Dax" charset="0"/>
              <a:cs typeface="Segoe UI Light" panose="020B0502040204020203" pitchFamily="34" charset="0"/>
            </a:endParaRPr>
          </a:p>
          <a:p>
            <a:pPr algn="just"/>
            <a:endParaRPr lang="es-CO" sz="2000" dirty="0">
              <a:solidFill>
                <a:schemeClr val="bg1"/>
              </a:solidFill>
              <a:ea typeface="Dax" charset="0"/>
              <a:cs typeface="Segoe UI Light" panose="020B05020402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012" y="1109300"/>
            <a:ext cx="8124825" cy="5334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2425" y="0"/>
            <a:ext cx="4219575" cy="990600"/>
          </a:xfrm>
          <a:prstGeom prst="rect">
            <a:avLst/>
          </a:prstGeom>
        </p:spPr>
      </p:pic>
      <p:sp>
        <p:nvSpPr>
          <p:cNvPr id="13" name="AutoShape 76"/>
          <p:cNvSpPr>
            <a:spLocks/>
          </p:cNvSpPr>
          <p:nvPr/>
        </p:nvSpPr>
        <p:spPr bwMode="auto">
          <a:xfrm>
            <a:off x="134760" y="192886"/>
            <a:ext cx="11820526" cy="5847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extLst/>
        </p:spPr>
        <p:txBody>
          <a:bodyPr wrap="square" rtlCol="0">
            <a:spAutoFit/>
          </a:bodyPr>
          <a:lstStyle/>
          <a:p>
            <a:pPr defTabSz="822960"/>
            <a:r>
              <a:rPr lang="es-PE" altLang="pt-BR" sz="32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 Black" panose="020B0803030403020204" pitchFamily="34" charset="0"/>
                <a:ea typeface="Dax" charset="0"/>
                <a:cs typeface="Segoe UI Light" panose="020B0502040204020203" pitchFamily="34" charset="0"/>
                <a:sym typeface="Tahoma" charset="0"/>
              </a:rPr>
              <a:t>Estructura de los </a:t>
            </a:r>
            <a:r>
              <a:rPr lang="es-PE" altLang="pt-BR" sz="3200" b="1" dirty="0" err="1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 Black" panose="020B0803030403020204" pitchFamily="34" charset="0"/>
                <a:ea typeface="Dax" charset="0"/>
                <a:cs typeface="Segoe UI Light" panose="020B0502040204020203" pitchFamily="34" charset="0"/>
                <a:sym typeface="Tahoma" charset="0"/>
              </a:rPr>
              <a:t>squad</a:t>
            </a:r>
            <a:endParaRPr lang="es-PE" altLang="pt-BR" sz="3200" b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ource Sans Pro Black" panose="020B0803030403020204" pitchFamily="34" charset="0"/>
              <a:ea typeface="Dax" charset="0"/>
              <a:cs typeface="Segoe UI Light" panose="020B0502040204020203" pitchFamily="34" charset="0"/>
              <a:sym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3576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/>
          <p:cNvSpPr/>
          <p:nvPr/>
        </p:nvSpPr>
        <p:spPr>
          <a:xfrm>
            <a:off x="-125066" y="1615"/>
            <a:ext cx="10085696" cy="993175"/>
          </a:xfrm>
          <a:prstGeom prst="rect">
            <a:avLst/>
          </a:prstGeom>
          <a:solidFill>
            <a:srgbClr val="1F2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6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333" y="6509442"/>
            <a:ext cx="1382250" cy="29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32" y="6509699"/>
            <a:ext cx="1215312" cy="279522"/>
          </a:xfrm>
          <a:prstGeom prst="rect">
            <a:avLst/>
          </a:prstGeom>
        </p:spPr>
      </p:pic>
      <p:sp>
        <p:nvSpPr>
          <p:cNvPr id="19" name="AutoShape 76"/>
          <p:cNvSpPr>
            <a:spLocks/>
          </p:cNvSpPr>
          <p:nvPr/>
        </p:nvSpPr>
        <p:spPr bwMode="auto">
          <a:xfrm>
            <a:off x="134760" y="192886"/>
            <a:ext cx="11820526" cy="584775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extLst/>
        </p:spPr>
        <p:txBody>
          <a:bodyPr wrap="square" rtlCol="0">
            <a:spAutoFit/>
          </a:bodyPr>
          <a:lstStyle/>
          <a:p>
            <a:pPr defTabSz="822960"/>
            <a:r>
              <a:rPr lang="es-PE" altLang="pt-BR" sz="32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ource Sans Pro Black" panose="020B0803030403020204" pitchFamily="34" charset="0"/>
                <a:ea typeface="Dax" charset="0"/>
                <a:cs typeface="Segoe UI Light" panose="020B0502040204020203" pitchFamily="34" charset="0"/>
                <a:sym typeface="Tahoma" charset="0"/>
              </a:rPr>
              <a:t>Habilidades del personal - perfiles</a:t>
            </a:r>
          </a:p>
        </p:txBody>
      </p:sp>
      <p:cxnSp>
        <p:nvCxnSpPr>
          <p:cNvPr id="21" name="Conector recto 20"/>
          <p:cNvCxnSpPr/>
          <p:nvPr/>
        </p:nvCxnSpPr>
        <p:spPr>
          <a:xfrm>
            <a:off x="0" y="982635"/>
            <a:ext cx="9007522" cy="10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>
            <a:off x="0" y="928043"/>
            <a:ext cx="8993875" cy="101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49" y="1440765"/>
            <a:ext cx="859185" cy="972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Imagem 1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677" y="1499968"/>
            <a:ext cx="807895" cy="80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agem 2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201" y="1488070"/>
            <a:ext cx="801828" cy="801828"/>
          </a:xfrm>
          <a:prstGeom prst="rect">
            <a:avLst/>
          </a:prstGeom>
        </p:spPr>
      </p:pic>
      <p:sp>
        <p:nvSpPr>
          <p:cNvPr id="30" name="Llamada rectangular 29"/>
          <p:cNvSpPr/>
          <p:nvPr/>
        </p:nvSpPr>
        <p:spPr>
          <a:xfrm>
            <a:off x="581469" y="2763774"/>
            <a:ext cx="2058158" cy="3154670"/>
          </a:xfrm>
          <a:prstGeom prst="wedgeRectCallout">
            <a:avLst>
              <a:gd name="adj1" fmla="val 9061"/>
              <a:gd name="adj2" fmla="val -62767"/>
            </a:avLst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900"/>
              </a:lnSpc>
              <a:spcAft>
                <a:spcPts val="1200"/>
              </a:spcAft>
            </a:pPr>
            <a:endParaRPr lang="es-CO" sz="1200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705762" y="3011318"/>
            <a:ext cx="1590091" cy="335989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s-CO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SCRUM MASTER</a:t>
            </a:r>
            <a:endParaRPr lang="es-CO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Llamada rectangular 32"/>
          <p:cNvSpPr/>
          <p:nvPr/>
        </p:nvSpPr>
        <p:spPr>
          <a:xfrm>
            <a:off x="5469776" y="2806576"/>
            <a:ext cx="2036498" cy="3143847"/>
          </a:xfrm>
          <a:prstGeom prst="wedgeRectCallout">
            <a:avLst>
              <a:gd name="adj1" fmla="val 9061"/>
              <a:gd name="adj2" fmla="val -62767"/>
            </a:avLst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900"/>
              </a:lnSpc>
              <a:spcAft>
                <a:spcPts val="1200"/>
              </a:spcAft>
            </a:pPr>
            <a:endParaRPr lang="es-CO" sz="1200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276907" y="3003737"/>
            <a:ext cx="2106532" cy="335989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s-CO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INGENIERO DESARROLLO</a:t>
            </a:r>
            <a:endParaRPr lang="es-CO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2" name="Llamada rectangular 51"/>
          <p:cNvSpPr/>
          <p:nvPr/>
        </p:nvSpPr>
        <p:spPr>
          <a:xfrm>
            <a:off x="2967996" y="2736478"/>
            <a:ext cx="2143674" cy="3196584"/>
          </a:xfrm>
          <a:prstGeom prst="wedgeRectCallout">
            <a:avLst>
              <a:gd name="adj1" fmla="val 9061"/>
              <a:gd name="adj2" fmla="val -62767"/>
            </a:avLst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900"/>
              </a:lnSpc>
              <a:spcAft>
                <a:spcPts val="1200"/>
              </a:spcAft>
            </a:pPr>
            <a:endParaRPr lang="es-CO" sz="1400" dirty="0">
              <a:solidFill>
                <a:schemeClr val="accent1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53" name="Rectángulo 52"/>
          <p:cNvSpPr/>
          <p:nvPr/>
        </p:nvSpPr>
        <p:spPr>
          <a:xfrm>
            <a:off x="3094113" y="3003287"/>
            <a:ext cx="1523853" cy="335989"/>
          </a:xfrm>
          <a:prstGeom prst="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900"/>
              </a:lnSpc>
            </a:pPr>
            <a:r>
              <a:rPr lang="es-CO" sz="1400" b="1" dirty="0">
                <a:solidFill>
                  <a:schemeClr val="bg1"/>
                </a:solidFill>
                <a:latin typeface="Arial Narrow" panose="020B0606020202030204" pitchFamily="34" charset="0"/>
              </a:rPr>
              <a:t>LIDER TÉCNICO</a:t>
            </a:r>
            <a:endParaRPr lang="es-CO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5456544" y="3426878"/>
            <a:ext cx="2051686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ES" sz="1200" dirty="0"/>
              <a:t>Profesionales en Ingeniería de Sistemas, con experiencia en: </a:t>
            </a:r>
          </a:p>
          <a:p>
            <a:pPr algn="just">
              <a:spcAft>
                <a:spcPts val="600"/>
              </a:spcAft>
            </a:pPr>
            <a:endParaRPr lang="es-ES" sz="500" dirty="0"/>
          </a:p>
          <a:p>
            <a:pPr algn="just">
              <a:spcAft>
                <a:spcPts val="600"/>
              </a:spcAft>
            </a:pPr>
            <a:r>
              <a:rPr lang="es-ES" sz="1200" b="1" dirty="0"/>
              <a:t>PERFIL 1: </a:t>
            </a:r>
            <a:r>
              <a:rPr lang="es-ES" sz="1200" dirty="0"/>
              <a:t>Senior en desarrollo con Message Broker y MQ.</a:t>
            </a:r>
          </a:p>
          <a:p>
            <a:pPr algn="just">
              <a:spcAft>
                <a:spcPts val="600"/>
              </a:spcAft>
            </a:pPr>
            <a:endParaRPr lang="es-ES" sz="500" dirty="0"/>
          </a:p>
          <a:p>
            <a:pPr algn="just">
              <a:spcAft>
                <a:spcPts val="600"/>
              </a:spcAft>
            </a:pPr>
            <a:r>
              <a:rPr lang="es-ES" sz="1200" b="1" dirty="0"/>
              <a:t>PERFIL 2: </a:t>
            </a:r>
            <a:r>
              <a:rPr lang="es-ES" sz="1200" dirty="0"/>
              <a:t>Con experiencia en desarrollo con Data Power y java.</a:t>
            </a:r>
          </a:p>
          <a:p>
            <a:pPr algn="just">
              <a:spcAft>
                <a:spcPts val="600"/>
              </a:spcAft>
            </a:pPr>
            <a:endParaRPr lang="es-ES" sz="500" dirty="0"/>
          </a:p>
          <a:p>
            <a:pPr algn="just">
              <a:spcAft>
                <a:spcPts val="600"/>
              </a:spcAft>
            </a:pPr>
            <a:r>
              <a:rPr lang="es-ES" sz="1200" b="1" dirty="0"/>
              <a:t>PERFIL 3: </a:t>
            </a:r>
            <a:r>
              <a:rPr lang="es-ES" sz="1200" dirty="0"/>
              <a:t>Con experiencia en java, ESQL y WSRR.</a:t>
            </a:r>
          </a:p>
        </p:txBody>
      </p:sp>
      <p:sp>
        <p:nvSpPr>
          <p:cNvPr id="45" name="Rectángulo 44"/>
          <p:cNvSpPr/>
          <p:nvPr/>
        </p:nvSpPr>
        <p:spPr>
          <a:xfrm>
            <a:off x="2965105" y="3402776"/>
            <a:ext cx="21469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200" dirty="0"/>
              <a:t>Experto en desarrollo sobre Message Broker, con conocimientos y experiencia de desarrollos y configuraciones de Datapower y WSRR Responsable de alinear el equipo acerca de las especificaciones técnicas, garantizando el cumplimiento en la construcción de los productos. Conocimientos en metodologías ágiles.</a:t>
            </a:r>
          </a:p>
        </p:txBody>
      </p:sp>
      <p:sp>
        <p:nvSpPr>
          <p:cNvPr id="46" name="Rectángulo 45"/>
          <p:cNvSpPr/>
          <p:nvPr/>
        </p:nvSpPr>
        <p:spPr>
          <a:xfrm>
            <a:off x="613430" y="3426878"/>
            <a:ext cx="19942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s-CO" sz="1200" dirty="0"/>
              <a:t>Profesional con experiencia en gestión de proyectos ágiles, con fuertes habilidades en liderazgo y comunicación.  Encargado de facilitar reuniones con el equipo, comunicar avances y gestionar impedimentos. Certificado Scrum Master. </a:t>
            </a:r>
            <a:endParaRPr lang="es-ES" sz="1200" dirty="0"/>
          </a:p>
        </p:txBody>
      </p:sp>
      <p:sp>
        <p:nvSpPr>
          <p:cNvPr id="48" name="CuadroTexto 47"/>
          <p:cNvSpPr txBox="1"/>
          <p:nvPr/>
        </p:nvSpPr>
        <p:spPr>
          <a:xfrm>
            <a:off x="8456046" y="1418150"/>
            <a:ext cx="1691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1200" b="1" dirty="0">
              <a:ea typeface="Dax" charset="0"/>
              <a:cs typeface="Segoe UI Light" panose="020B0502040204020203" pitchFamily="34" charset="0"/>
            </a:endParaRPr>
          </a:p>
          <a:p>
            <a:endParaRPr lang="es-CO" sz="1200" b="1" dirty="0">
              <a:ea typeface="Dax" charset="0"/>
              <a:cs typeface="Segoe UI Light" panose="020B0502040204020203" pitchFamily="34" charset="0"/>
            </a:endParaRPr>
          </a:p>
          <a:p>
            <a:endParaRPr lang="es-CO" sz="1200" dirty="0">
              <a:ea typeface="Dax" charset="0"/>
              <a:cs typeface="Segoe UI Light" panose="020B0502040204020203" pitchFamily="34" charset="0"/>
            </a:endParaRPr>
          </a:p>
          <a:p>
            <a:endParaRPr lang="es-CO" sz="1200" dirty="0">
              <a:ea typeface="Dax" charset="0"/>
              <a:cs typeface="Segoe UI Light" panose="020B0502040204020203" pitchFamily="34" charset="0"/>
            </a:endParaRPr>
          </a:p>
          <a:p>
            <a:r>
              <a:rPr lang="es-CO" sz="1200" dirty="0">
                <a:ea typeface="Dax" charset="0"/>
                <a:cs typeface="Segoe UI Light" panose="020B0502040204020203" pitchFamily="34" charset="0"/>
              </a:rPr>
              <a:t>3 INGENIEROS DE DESARROLLO </a:t>
            </a:r>
          </a:p>
          <a:p>
            <a:r>
              <a:rPr lang="es-CO" sz="1200" dirty="0">
                <a:ea typeface="Dax" charset="0"/>
                <a:cs typeface="Segoe UI Light" panose="020B0502040204020203" pitchFamily="34" charset="0"/>
              </a:rPr>
              <a:t>1 SCRUM MASTER-ARQUITECTO</a:t>
            </a:r>
          </a:p>
          <a:p>
            <a:endParaRPr lang="es-CO" sz="1200" dirty="0">
              <a:ea typeface="Dax" charset="0"/>
              <a:cs typeface="Segoe UI Light" panose="020B0502040204020203" pitchFamily="34" charset="0"/>
            </a:endParaRPr>
          </a:p>
          <a:p>
            <a:endParaRPr lang="es-CO" sz="1200" dirty="0">
              <a:ea typeface="Dax" charset="0"/>
              <a:cs typeface="Segoe UI Light" panose="020B0502040204020203" pitchFamily="34" charset="0"/>
            </a:endParaRPr>
          </a:p>
          <a:p>
            <a:r>
              <a:rPr lang="es-CO" sz="1200" dirty="0">
                <a:ea typeface="Dax" charset="0"/>
                <a:cs typeface="Segoe UI Light" panose="020B0502040204020203" pitchFamily="34" charset="0"/>
              </a:rPr>
              <a:t>2 INGENIEROS DE DESARROLLO </a:t>
            </a:r>
            <a:endParaRPr lang="es-CO" sz="1200" dirty="0">
              <a:latin typeface="Source Sans Pro Black" panose="020B0803030403020204" pitchFamily="34" charset="0"/>
              <a:ea typeface="Dax" charset="0"/>
              <a:cs typeface="Segoe UI Light" panose="020B0502040204020203" pitchFamily="34" charset="0"/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8430152" y="4066912"/>
            <a:ext cx="1657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1200" b="1" dirty="0">
              <a:ea typeface="Dax" charset="0"/>
              <a:cs typeface="Segoe UI Light" panose="020B0502040204020203" pitchFamily="34" charset="0"/>
            </a:endParaRPr>
          </a:p>
          <a:p>
            <a:endParaRPr lang="es-CO" sz="1200" b="1" dirty="0">
              <a:ea typeface="Dax" charset="0"/>
              <a:cs typeface="Segoe UI Light" panose="020B0502040204020203" pitchFamily="34" charset="0"/>
            </a:endParaRPr>
          </a:p>
          <a:p>
            <a:r>
              <a:rPr lang="es-CO" sz="1200" dirty="0">
                <a:ea typeface="Dax" charset="0"/>
                <a:cs typeface="Segoe UI Light" panose="020B0502040204020203" pitchFamily="34" charset="0"/>
              </a:rPr>
              <a:t>1 INGENIERO DE DESARROLLO</a:t>
            </a:r>
          </a:p>
          <a:p>
            <a:endParaRPr lang="es-CO" sz="1200" dirty="0">
              <a:latin typeface="Source Sans Pro Black" panose="020B0803030403020204" pitchFamily="34" charset="0"/>
              <a:ea typeface="Dax" charset="0"/>
              <a:cs typeface="Segoe UI Light" panose="020B0502040204020203" pitchFamily="34" charset="0"/>
            </a:endParaRPr>
          </a:p>
        </p:txBody>
      </p:sp>
      <p:sp>
        <p:nvSpPr>
          <p:cNvPr id="3" name="Rectángulo redondeado 2"/>
          <p:cNvSpPr/>
          <p:nvPr/>
        </p:nvSpPr>
        <p:spPr>
          <a:xfrm>
            <a:off x="10082212" y="2178267"/>
            <a:ext cx="1103086" cy="413901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EN SITIO</a:t>
            </a:r>
          </a:p>
        </p:txBody>
      </p:sp>
      <p:sp>
        <p:nvSpPr>
          <p:cNvPr id="57" name="Rectángulo redondeado 56"/>
          <p:cNvSpPr/>
          <p:nvPr/>
        </p:nvSpPr>
        <p:spPr>
          <a:xfrm>
            <a:off x="10090592" y="4463328"/>
            <a:ext cx="1103086" cy="413901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REMOTO</a:t>
            </a:r>
          </a:p>
        </p:txBody>
      </p:sp>
      <p:pic>
        <p:nvPicPr>
          <p:cNvPr id="25" name="Imagen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2425" y="0"/>
            <a:ext cx="4219575" cy="990600"/>
          </a:xfrm>
          <a:prstGeom prst="rect">
            <a:avLst/>
          </a:prstGeom>
        </p:spPr>
      </p:pic>
      <p:sp>
        <p:nvSpPr>
          <p:cNvPr id="28" name="Rectángulo redondeado 27"/>
          <p:cNvSpPr/>
          <p:nvPr/>
        </p:nvSpPr>
        <p:spPr>
          <a:xfrm>
            <a:off x="10087525" y="3063446"/>
            <a:ext cx="1103086" cy="413901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REMOTO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8456046" y="1570550"/>
            <a:ext cx="2729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ea typeface="Dax" charset="0"/>
                <a:cs typeface="Segoe UI Light" panose="020B0502040204020203" pitchFamily="34" charset="0"/>
              </a:rPr>
              <a:t>SQUAD DE DESARROLLO</a:t>
            </a:r>
            <a:endParaRPr lang="es-CO" sz="1200" dirty="0">
              <a:latin typeface="Source Sans Pro Black" panose="020B0803030403020204" pitchFamily="34" charset="0"/>
              <a:ea typeface="Dax" charset="0"/>
              <a:cs typeface="Segoe UI Light" panose="020B0502040204020203" pitchFamily="34" charset="0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8456046" y="3918798"/>
            <a:ext cx="2729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b="1" dirty="0">
                <a:ea typeface="Dax" charset="0"/>
                <a:cs typeface="Segoe UI Light" panose="020B0502040204020203" pitchFamily="34" charset="0"/>
              </a:rPr>
              <a:t>SQUAD DE SOPORTE</a:t>
            </a:r>
            <a:endParaRPr lang="es-CO" sz="1200" dirty="0">
              <a:latin typeface="Source Sans Pro Black" panose="020B0803030403020204" pitchFamily="34" charset="0"/>
              <a:ea typeface="Dax" charset="0"/>
              <a:cs typeface="Segoe UI Light" panose="020B0502040204020203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345984" y="1335600"/>
            <a:ext cx="3063543" cy="390514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redondeado 35"/>
          <p:cNvSpPr/>
          <p:nvPr/>
        </p:nvSpPr>
        <p:spPr>
          <a:xfrm>
            <a:off x="10082212" y="5537765"/>
            <a:ext cx="1103086" cy="413901"/>
          </a:xfrm>
          <a:prstGeom prst="roundRect">
            <a:avLst/>
          </a:prstGeom>
          <a:solidFill>
            <a:srgbClr val="C00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EN SITIO</a:t>
            </a:r>
          </a:p>
        </p:txBody>
      </p:sp>
      <p:sp>
        <p:nvSpPr>
          <p:cNvPr id="37" name="CuadroTexto 36"/>
          <p:cNvSpPr txBox="1"/>
          <p:nvPr/>
        </p:nvSpPr>
        <p:spPr>
          <a:xfrm>
            <a:off x="8456046" y="5247224"/>
            <a:ext cx="16571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1200" b="1" dirty="0">
              <a:ea typeface="Dax" charset="0"/>
              <a:cs typeface="Segoe UI Light" panose="020B0502040204020203" pitchFamily="34" charset="0"/>
            </a:endParaRPr>
          </a:p>
          <a:p>
            <a:endParaRPr lang="es-CO" sz="1200" b="1" dirty="0">
              <a:ea typeface="Dax" charset="0"/>
              <a:cs typeface="Segoe UI Light" panose="020B0502040204020203" pitchFamily="34" charset="0"/>
            </a:endParaRPr>
          </a:p>
          <a:p>
            <a:r>
              <a:rPr lang="es-CO" sz="1200" b="1" dirty="0">
                <a:ea typeface="Dax" charset="0"/>
                <a:cs typeface="Segoe UI Light" panose="020B0502040204020203" pitchFamily="34" charset="0"/>
              </a:rPr>
              <a:t>LÍDER TÉCNICO-ARQUITECTO</a:t>
            </a:r>
            <a:endParaRPr lang="es-CO" sz="1200" dirty="0">
              <a:ea typeface="Dax" charset="0"/>
              <a:cs typeface="Segoe UI Light" panose="020B0502040204020203" pitchFamily="34" charset="0"/>
            </a:endParaRPr>
          </a:p>
          <a:p>
            <a:endParaRPr lang="es-CO" sz="1200" dirty="0">
              <a:latin typeface="Source Sans Pro Black" panose="020B0803030403020204" pitchFamily="34" charset="0"/>
              <a:ea typeface="Dax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8169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lang="es-CO" dirty="0" smtClean="0">
            <a:solidFill>
              <a:srgbClr val="C00000"/>
            </a:solidFill>
            <a:latin typeface="Source Sans Pro Black" panose="020B0803030403020204" pitchFamily="34" charset="0"/>
            <a:ea typeface="Dax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0_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0_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4_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3601</TotalTime>
  <Words>468</Words>
  <Application>Microsoft Office PowerPoint</Application>
  <PresentationFormat>Panorámica</PresentationFormat>
  <Paragraphs>61</Paragraphs>
  <Slides>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8</vt:i4>
      </vt:variant>
    </vt:vector>
  </HeadingPairs>
  <TitlesOfParts>
    <vt:vector size="25" baseType="lpstr">
      <vt:lpstr>Arial</vt:lpstr>
      <vt:lpstr>Arial Narrow</vt:lpstr>
      <vt:lpstr>Calibri</vt:lpstr>
      <vt:lpstr>Calibri Light</vt:lpstr>
      <vt:lpstr>Dax</vt:lpstr>
      <vt:lpstr>Effra</vt:lpstr>
      <vt:lpstr>Effra Medium</vt:lpstr>
      <vt:lpstr>Open Sans</vt:lpstr>
      <vt:lpstr>Segoe UI Light</vt:lpstr>
      <vt:lpstr>Source Sans Pro Black</vt:lpstr>
      <vt:lpstr>Tahoma</vt:lpstr>
      <vt:lpstr>Tema de Office</vt:lpstr>
      <vt:lpstr>9_Office Theme</vt:lpstr>
      <vt:lpstr>20_Office Theme</vt:lpstr>
      <vt:lpstr>13_Office Theme</vt:lpstr>
      <vt:lpstr>10_Office Theme</vt:lpstr>
      <vt:lpstr>14_Office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Alejandro Pons Zambrana</dc:creator>
  <cp:lastModifiedBy>Rene</cp:lastModifiedBy>
  <cp:revision>277</cp:revision>
  <dcterms:created xsi:type="dcterms:W3CDTF">2018-01-09T15:49:00Z</dcterms:created>
  <dcterms:modified xsi:type="dcterms:W3CDTF">2018-11-13T01:53:03Z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3082-10.2.0.5965</vt:lpwstr>
  </property>
</Properties>
</file>